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9" r:id="rId4"/>
    <p:sldId id="265" r:id="rId5"/>
    <p:sldId id="268" r:id="rId6"/>
    <p:sldId id="266" r:id="rId7"/>
    <p:sldId id="267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6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483A37-9BA0-FAFD-A697-3B99FB2D5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8125C39-5649-1946-3D8A-8F832E72F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64133F6-0083-1B81-2DF5-FFAA2DEE8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147F9-F245-4B14-819A-A6CEBFDDF857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89B6813-3405-A639-26AE-DA73CC9CE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AF8500E-F8A5-F4A9-B060-603E1853A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14C5-9D2D-4FF9-B97B-C014394A43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066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FFEEA0-07BD-C0BB-ABC0-2C334060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8CFDAD2-EB31-780B-180F-C31CE6CAA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0F90FB8-312A-28C0-4236-2B4535C91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147F9-F245-4B14-819A-A6CEBFDDF857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0BCB4C9-C915-FFE1-7310-C8C4FDB2C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78A63FA-A608-7ADA-0223-C4F91EF48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14C5-9D2D-4FF9-B97B-C014394A43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4533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2D6C82B-A173-0CB6-2564-927D6055D4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AACA787-0D1F-B149-490D-5345B5B90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4B4307-319E-8433-09E3-875B2AB18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147F9-F245-4B14-819A-A6CEBFDDF857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E81444F-09C6-1343-5615-E80E97248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8D302E4-57FC-9D1C-7D87-1B2EB0B95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14C5-9D2D-4FF9-B97B-C014394A43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97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F42BE3-5622-0A59-FAE2-E24018A47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69E70DE-A6D5-81CE-EC2D-4B63D9DB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E613691-0228-3726-0D0B-4693420B6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147F9-F245-4B14-819A-A6CEBFDDF857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358EE77-CED9-50EE-FDCC-BC0AF836F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5062316-4DEA-1691-15C4-493A5E803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14C5-9D2D-4FF9-B97B-C014394A43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7752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33DBD27-9C8E-768C-A2C6-02B826DB3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02D203D-966C-45AF-0650-E5831DA4C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EC056E2-DA12-2B41-53EF-1922FB1C3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147F9-F245-4B14-819A-A6CEBFDDF857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A69E6E-35CB-A776-11C6-9A0823B3B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501CA50-A697-B90A-29E1-DE3FE8DE6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14C5-9D2D-4FF9-B97B-C014394A43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950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7FBF3B3-87AD-6C13-3D47-CAA6DC4E3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C0A6C68-B6E9-8600-C08D-122BEE5B6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ADE569C-E433-646B-0CF3-9931C9E6E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34FF1AD-3686-2B24-B2FD-933886878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147F9-F245-4B14-819A-A6CEBFDDF857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9164913-D63E-F34F-E7B7-B04785BDF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30108EF-E1DB-1C77-9815-D11A8974E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14C5-9D2D-4FF9-B97B-C014394A43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253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73AD4E-97CB-541D-E3BD-844D7F408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94B8DFB-6709-CA92-7950-38B534137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0EB1E-24BE-6FA7-AE6E-F8F90372A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3BEA2E9-9E26-17A4-7F4B-A4DD46B541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C070740-08F3-015C-3310-85709929F5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9CD30552-4F8E-6E98-B640-879D70827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147F9-F245-4B14-819A-A6CEBFDDF857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D666841-EFA8-7C75-3DB9-095149A4F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3D17180-7677-C71E-45A7-5CE308B41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14C5-9D2D-4FF9-B97B-C014394A43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877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BB1C78-D5BB-F035-F27B-560235C71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3DF8E-3AE8-2CE5-CA3C-FAF5D3E3B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147F9-F245-4B14-819A-A6CEBFDDF857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1934574-89FD-B6EE-6551-7A2D33967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DDF6E9E-3482-026A-D0BC-3A3287946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14C5-9D2D-4FF9-B97B-C014394A43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238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167B0A9-8D58-8489-C24C-DA8D03C0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147F9-F245-4B14-819A-A6CEBFDDF857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9159C325-044A-D836-FCE6-9A713DFA6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B382536-8DCF-D512-4CFE-3857D6CB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14C5-9D2D-4FF9-B97B-C014394A43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623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1A6B636-75BE-6ADD-E3AD-DA970461C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44BD98A-BCC8-0958-3212-4CCE4CAE0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86134AA-515D-A4A0-1F2A-F0DCD692DE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60EF11B-0859-EBE6-3590-FD303693A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147F9-F245-4B14-819A-A6CEBFDDF857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BC5ADB0-2FFC-5923-6826-EFE807642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24935E7-B2C4-33C9-4CA2-DD3D3BD19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14C5-9D2D-4FF9-B97B-C014394A43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5592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5D990DF-AE35-A23F-54D5-DE62BADD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0F3DC839-1075-95DA-2E0A-CBC16D5F8D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A3C20E6-626D-3EA5-C38F-A42CBFE0E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C71B4F8-20FD-C08E-25B9-1449EF42E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147F9-F245-4B14-819A-A6CEBFDDF857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8A85A80-F054-3882-C50C-4519FD07F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4104DF4-48A7-2F9C-9DC2-B7E4A6CF0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14C5-9D2D-4FF9-B97B-C014394A43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9150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1D18EFD-65A3-0F8C-CDA4-6A1080252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29D281E-273A-1009-EB3E-97F1F7AC5A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9082859-D13F-F748-EC70-A9CA315BE4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147F9-F245-4B14-819A-A6CEBFDDF857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62060D9-CC75-4491-2F29-C9175F65F0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2665800-44F2-A4EC-8472-16F104722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514C5-9D2D-4FF9-B97B-C014394A43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125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5DCCA9-EBDB-B643-6DE4-58EA08DEA4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SU møte 14.11.2024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500E12A-ECEF-B765-62E5-79D936C2FF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Referat</a:t>
            </a:r>
          </a:p>
        </p:txBody>
      </p:sp>
    </p:spTree>
    <p:extLst>
      <p:ext uri="{BB962C8B-B14F-4D97-AF65-F5344CB8AC3E}">
        <p14:creationId xmlns:p14="http://schemas.microsoft.com/office/powerpoint/2010/main" val="4096845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F39F6A9-09A2-CCB6-2A09-1A21D0539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err="1"/>
              <a:t>Konstituering</a:t>
            </a:r>
            <a:endParaRPr lang="nn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92D006F-12B0-E2F7-6B64-97EA2691B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Leder Ingrid </a:t>
            </a:r>
            <a:r>
              <a:rPr lang="nn-NO" dirty="0" err="1"/>
              <a:t>Alstveit</a:t>
            </a:r>
            <a:endParaRPr lang="nn-NO" dirty="0"/>
          </a:p>
          <a:p>
            <a:r>
              <a:rPr lang="nn-NO" dirty="0"/>
              <a:t>Sekretær Marianne Losnegård rektor </a:t>
            </a:r>
          </a:p>
        </p:txBody>
      </p:sp>
    </p:spTree>
    <p:extLst>
      <p:ext uri="{BB962C8B-B14F-4D97-AF65-F5344CB8AC3E}">
        <p14:creationId xmlns:p14="http://schemas.microsoft.com/office/powerpoint/2010/main" val="1258432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E54AE3-D090-637D-B1D3-BC31B936E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Eventuelt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615F26B-C365-8A4A-C7F9-68B056BB1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Oppslag i </a:t>
            </a:r>
            <a:r>
              <a:rPr lang="nn-NO" dirty="0" err="1"/>
              <a:t>Bygdabladet</a:t>
            </a:r>
            <a:r>
              <a:rPr lang="nn-NO" dirty="0"/>
              <a:t>: Takk til FAU for initiativ til eit viktig og positivt oppslag.</a:t>
            </a:r>
          </a:p>
          <a:p>
            <a:r>
              <a:rPr lang="nn-NO" dirty="0"/>
              <a:t>30 000 frå barnas kommunestyre og 20 000 til grønt arbeid: Imponerande godt arbeid gjort av elevrådet!</a:t>
            </a:r>
          </a:p>
        </p:txBody>
      </p:sp>
    </p:spTree>
    <p:extLst>
      <p:ext uri="{BB962C8B-B14F-4D97-AF65-F5344CB8AC3E}">
        <p14:creationId xmlns:p14="http://schemas.microsoft.com/office/powerpoint/2010/main" val="149802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9AEFD64-BA17-BB17-2E42-A5B60B618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Skuleåret 24-25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15B7C62-CDFC-546E-8EEB-FF5C7655F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nn-NO" dirty="0"/>
          </a:p>
          <a:p>
            <a:r>
              <a:rPr lang="nn-NO" dirty="0"/>
              <a:t>Krevjande start med fleire  sjukemeldingar</a:t>
            </a:r>
          </a:p>
          <a:p>
            <a:r>
              <a:rPr lang="nn-NO" dirty="0"/>
              <a:t>Me manglar </a:t>
            </a:r>
            <a:r>
              <a:rPr lang="nn-NO" dirty="0" err="1"/>
              <a:t>ca</a:t>
            </a:r>
            <a:r>
              <a:rPr lang="nn-NO" dirty="0"/>
              <a:t> 50% sekretær, og ar ikkje vikar i heile stillingane til lærarane som er i permisjon.</a:t>
            </a:r>
          </a:p>
          <a:p>
            <a:r>
              <a:rPr lang="nb-NO" dirty="0"/>
              <a:t> </a:t>
            </a:r>
            <a:r>
              <a:rPr lang="nn-NO" dirty="0"/>
              <a:t>Sjukefråvær og planlagt fråvær er svært krevjande å handtera grunna lav av grunnbemanning</a:t>
            </a:r>
          </a:p>
          <a:p>
            <a:r>
              <a:rPr lang="nn-NO" dirty="0"/>
              <a:t>Nasjonale prøvar og kartleggingsprøvar er gjennomførte. Resultata på Nasjonale prøver samanlikna med landet, er ikkje klare.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Elevundersøkinga blir gjort i slutten av november.</a:t>
            </a:r>
          </a:p>
          <a:p>
            <a:r>
              <a:rPr lang="nb-NO" dirty="0" err="1"/>
              <a:t>Klassane</a:t>
            </a:r>
            <a:r>
              <a:rPr lang="nb-NO" dirty="0"/>
              <a:t> er i gong med trekantsamtaler.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Foreldreundersøkelsen er satt på vent av </a:t>
            </a:r>
            <a:r>
              <a:rPr lang="nb-NO" dirty="0" err="1"/>
              <a:t>Udir</a:t>
            </a:r>
            <a:r>
              <a:rPr lang="nb-NO" dirty="0"/>
              <a:t>.</a:t>
            </a:r>
          </a:p>
          <a:p>
            <a:endParaRPr lang="nn-NO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769442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69F49DA-11D3-5293-C434-92CBC6473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Planar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5FB840C-29AE-A6AD-8DF2-F7B2F2D13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Skriving som fokusområde på skulen i år. Kompetanseheving for lærarane har fokus i haust.</a:t>
            </a:r>
          </a:p>
          <a:p>
            <a:pPr marL="0" indent="0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579209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DEDEDE-77EC-9E00-E533-DEB00B79E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Ressurssituasjon og 10 </a:t>
            </a:r>
            <a:r>
              <a:rPr lang="nn-NO" dirty="0" err="1"/>
              <a:t>mill</a:t>
            </a:r>
            <a:r>
              <a:rPr lang="nn-NO" dirty="0"/>
              <a:t> til skulane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9457D79-2CAD-CCE8-75F7-D41C8CB6B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10 millionar er fordelt mellom skulane. NBU fekk redusert den ordinære tildelinga og blei dermed totalt sett ikkje styrka. Det NBU fekk av dei 10 millionane gjekk med til å oppretthalda nivået frå i fjor på ordinær drift.</a:t>
            </a:r>
          </a:p>
        </p:txBody>
      </p:sp>
    </p:spTree>
    <p:extLst>
      <p:ext uri="{BB962C8B-B14F-4D97-AF65-F5344CB8AC3E}">
        <p14:creationId xmlns:p14="http://schemas.microsoft.com/office/powerpoint/2010/main" val="4163223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887201B-C142-1FB0-323F-3ADD2E4BE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Uteområdet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C2BC7E6-C2D3-08D0-EA4F-733DE87AF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Leikeapparata er gamle, og fleire har ikkje blitt godkjende etter kontroll.</a:t>
            </a:r>
          </a:p>
          <a:p>
            <a:r>
              <a:rPr lang="nn-NO" dirty="0"/>
              <a:t>Me meiner at dette er teknisk si oppgåve, å erstatta utstyr som ikkje er lovlege lenger. Men teknisk har ikkje midlar dei kan prioritere til dette. Me håpar på neste budsjett.</a:t>
            </a:r>
          </a:p>
          <a:p>
            <a:r>
              <a:rPr lang="nn-NO" dirty="0"/>
              <a:t>Ber elevrådet uttala seg om kva dei ynskjer, gjerne noko som kan aktivisera dei litt eldre elevane og.</a:t>
            </a:r>
          </a:p>
          <a:p>
            <a:r>
              <a:rPr lang="nn-NO" dirty="0"/>
              <a:t>Planar for grusbanen- Gina orienterer. </a:t>
            </a:r>
          </a:p>
        </p:txBody>
      </p:sp>
    </p:spTree>
    <p:extLst>
      <p:ext uri="{BB962C8B-B14F-4D97-AF65-F5344CB8AC3E}">
        <p14:creationId xmlns:p14="http://schemas.microsoft.com/office/powerpoint/2010/main" val="1443966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271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SU møte 14.11.2024</vt:lpstr>
      <vt:lpstr>Konstituering</vt:lpstr>
      <vt:lpstr>Eventuelt</vt:lpstr>
      <vt:lpstr>Skuleåret 24-25</vt:lpstr>
      <vt:lpstr>Planar</vt:lpstr>
      <vt:lpstr>Ressurssituasjon og 10 mill til skulane</vt:lpstr>
      <vt:lpstr>Uteområdet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 møte 24.10.2024</dc:title>
  <dc:creator>Geir Dybdahl</dc:creator>
  <cp:lastModifiedBy>Marianne Losnegård</cp:lastModifiedBy>
  <cp:revision>3</cp:revision>
  <dcterms:created xsi:type="dcterms:W3CDTF">2024-10-24T10:28:09Z</dcterms:created>
  <dcterms:modified xsi:type="dcterms:W3CDTF">2024-11-25T07:41:40Z</dcterms:modified>
</cp:coreProperties>
</file>