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67" r:id="rId5"/>
    <p:sldId id="259" r:id="rId6"/>
    <p:sldId id="266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ne Losnegård" userId="7f3226ef-0f10-4a67-af8e-36532d427b2b" providerId="ADAL" clId="{1EECD306-7096-4BEA-918D-BA1DC166D5D5}"/>
    <pc:docChg chg="custSel modSld">
      <pc:chgData name="Marianne Losnegård" userId="7f3226ef-0f10-4a67-af8e-36532d427b2b" providerId="ADAL" clId="{1EECD306-7096-4BEA-918D-BA1DC166D5D5}" dt="2023-10-31T17:29:54.486" v="1332" actId="20577"/>
      <pc:docMkLst>
        <pc:docMk/>
      </pc:docMkLst>
      <pc:sldChg chg="modSp mod">
        <pc:chgData name="Marianne Losnegård" userId="7f3226ef-0f10-4a67-af8e-36532d427b2b" providerId="ADAL" clId="{1EECD306-7096-4BEA-918D-BA1DC166D5D5}" dt="2023-10-31T17:13:29.996" v="19" actId="20577"/>
        <pc:sldMkLst>
          <pc:docMk/>
          <pc:sldMk cId="2069420906" sldId="257"/>
        </pc:sldMkLst>
        <pc:spChg chg="mod">
          <ac:chgData name="Marianne Losnegård" userId="7f3226ef-0f10-4a67-af8e-36532d427b2b" providerId="ADAL" clId="{1EECD306-7096-4BEA-918D-BA1DC166D5D5}" dt="2023-10-31T17:13:29.996" v="19" actId="20577"/>
          <ac:spMkLst>
            <pc:docMk/>
            <pc:sldMk cId="2069420906" sldId="257"/>
            <ac:spMk id="3" creationId="{99241219-C170-3D59-6AC0-74DCCF72E89F}"/>
          </ac:spMkLst>
        </pc:spChg>
      </pc:sldChg>
      <pc:sldChg chg="modSp mod">
        <pc:chgData name="Marianne Losnegård" userId="7f3226ef-0f10-4a67-af8e-36532d427b2b" providerId="ADAL" clId="{1EECD306-7096-4BEA-918D-BA1DC166D5D5}" dt="2023-10-31T17:22:04.405" v="627" actId="20577"/>
        <pc:sldMkLst>
          <pc:docMk/>
          <pc:sldMk cId="4154035020" sldId="259"/>
        </pc:sldMkLst>
        <pc:spChg chg="mod">
          <ac:chgData name="Marianne Losnegård" userId="7f3226ef-0f10-4a67-af8e-36532d427b2b" providerId="ADAL" clId="{1EECD306-7096-4BEA-918D-BA1DC166D5D5}" dt="2023-10-31T17:22:04.405" v="627" actId="20577"/>
          <ac:spMkLst>
            <pc:docMk/>
            <pc:sldMk cId="4154035020" sldId="259"/>
            <ac:spMk id="3" creationId="{8DC9F197-1B2E-DA2D-A413-59E68EC9EEFA}"/>
          </ac:spMkLst>
        </pc:spChg>
      </pc:sldChg>
      <pc:sldChg chg="modSp mod">
        <pc:chgData name="Marianne Losnegård" userId="7f3226ef-0f10-4a67-af8e-36532d427b2b" providerId="ADAL" clId="{1EECD306-7096-4BEA-918D-BA1DC166D5D5}" dt="2023-10-31T17:28:51.072" v="1244" actId="20577"/>
        <pc:sldMkLst>
          <pc:docMk/>
          <pc:sldMk cId="2209804604" sldId="263"/>
        </pc:sldMkLst>
        <pc:spChg chg="mod">
          <ac:chgData name="Marianne Losnegård" userId="7f3226ef-0f10-4a67-af8e-36532d427b2b" providerId="ADAL" clId="{1EECD306-7096-4BEA-918D-BA1DC166D5D5}" dt="2023-10-31T17:28:51.072" v="1244" actId="20577"/>
          <ac:spMkLst>
            <pc:docMk/>
            <pc:sldMk cId="2209804604" sldId="263"/>
            <ac:spMk id="3" creationId="{717FBB9D-0F97-DF05-866D-DB2249874D86}"/>
          </ac:spMkLst>
        </pc:spChg>
      </pc:sldChg>
      <pc:sldChg chg="modSp mod">
        <pc:chgData name="Marianne Losnegård" userId="7f3226ef-0f10-4a67-af8e-36532d427b2b" providerId="ADAL" clId="{1EECD306-7096-4BEA-918D-BA1DC166D5D5}" dt="2023-10-31T17:29:42.973" v="1315" actId="20577"/>
        <pc:sldMkLst>
          <pc:docMk/>
          <pc:sldMk cId="2115941885" sldId="264"/>
        </pc:sldMkLst>
        <pc:spChg chg="mod">
          <ac:chgData name="Marianne Losnegård" userId="7f3226ef-0f10-4a67-af8e-36532d427b2b" providerId="ADAL" clId="{1EECD306-7096-4BEA-918D-BA1DC166D5D5}" dt="2023-10-31T17:29:42.973" v="1315" actId="20577"/>
          <ac:spMkLst>
            <pc:docMk/>
            <pc:sldMk cId="2115941885" sldId="264"/>
            <ac:spMk id="3" creationId="{DC2EB3D9-15D6-4819-3E18-5129799E57B4}"/>
          </ac:spMkLst>
        </pc:spChg>
      </pc:sldChg>
      <pc:sldChg chg="modSp mod">
        <pc:chgData name="Marianne Losnegård" userId="7f3226ef-0f10-4a67-af8e-36532d427b2b" providerId="ADAL" clId="{1EECD306-7096-4BEA-918D-BA1DC166D5D5}" dt="2023-10-31T17:29:54.486" v="1332" actId="20577"/>
        <pc:sldMkLst>
          <pc:docMk/>
          <pc:sldMk cId="761800138" sldId="265"/>
        </pc:sldMkLst>
        <pc:spChg chg="mod">
          <ac:chgData name="Marianne Losnegård" userId="7f3226ef-0f10-4a67-af8e-36532d427b2b" providerId="ADAL" clId="{1EECD306-7096-4BEA-918D-BA1DC166D5D5}" dt="2023-10-31T17:29:54.486" v="1332" actId="20577"/>
          <ac:spMkLst>
            <pc:docMk/>
            <pc:sldMk cId="761800138" sldId="265"/>
            <ac:spMk id="3" creationId="{530A2B8D-BA88-2EC9-C8B6-C084F3E44037}"/>
          </ac:spMkLst>
        </pc:spChg>
      </pc:sldChg>
      <pc:sldChg chg="modSp mod">
        <pc:chgData name="Marianne Losnegård" userId="7f3226ef-0f10-4a67-af8e-36532d427b2b" providerId="ADAL" clId="{1EECD306-7096-4BEA-918D-BA1DC166D5D5}" dt="2023-10-31T17:22:22.859" v="646" actId="20577"/>
        <pc:sldMkLst>
          <pc:docMk/>
          <pc:sldMk cId="1269018715" sldId="266"/>
        </pc:sldMkLst>
        <pc:spChg chg="mod">
          <ac:chgData name="Marianne Losnegård" userId="7f3226ef-0f10-4a67-af8e-36532d427b2b" providerId="ADAL" clId="{1EECD306-7096-4BEA-918D-BA1DC166D5D5}" dt="2023-10-31T17:22:22.859" v="646" actId="20577"/>
          <ac:spMkLst>
            <pc:docMk/>
            <pc:sldMk cId="1269018715" sldId="266"/>
            <ac:spMk id="3" creationId="{8DC9F197-1B2E-DA2D-A413-59E68EC9EEFA}"/>
          </ac:spMkLst>
        </pc:spChg>
      </pc:sldChg>
      <pc:sldChg chg="modSp mod">
        <pc:chgData name="Marianne Losnegård" userId="7f3226ef-0f10-4a67-af8e-36532d427b2b" providerId="ADAL" clId="{1EECD306-7096-4BEA-918D-BA1DC166D5D5}" dt="2023-10-31T17:16:50.899" v="272" actId="20577"/>
        <pc:sldMkLst>
          <pc:docMk/>
          <pc:sldMk cId="670664316" sldId="267"/>
        </pc:sldMkLst>
        <pc:spChg chg="mod">
          <ac:chgData name="Marianne Losnegård" userId="7f3226ef-0f10-4a67-af8e-36532d427b2b" providerId="ADAL" clId="{1EECD306-7096-4BEA-918D-BA1DC166D5D5}" dt="2023-10-31T17:16:50.899" v="272" actId="20577"/>
          <ac:spMkLst>
            <pc:docMk/>
            <pc:sldMk cId="670664316" sldId="267"/>
            <ac:spMk id="3" creationId="{E066C4D3-BB93-EC4B-E12C-5AE9F096DBD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10/31/2023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25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1114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496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818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7642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3485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1441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1944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10/31/2023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503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7251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65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10/31/2023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3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Fargede blyanter i en blyant som er oppå en tre tabell">
            <a:extLst>
              <a:ext uri="{FF2B5EF4-FFF2-40B4-BE49-F238E27FC236}">
                <a16:creationId xmlns:a16="http://schemas.microsoft.com/office/drawing/2014/main" id="{BFFD8D9C-100A-6796-3223-FE4AB346DD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11" name="Rectangle">
            <a:extLst>
              <a:ext uri="{FF2B5EF4-FFF2-40B4-BE49-F238E27FC236}">
                <a16:creationId xmlns:a16="http://schemas.microsoft.com/office/drawing/2014/main" id="{B4F75AE3-A3AC-DE4C-98FE-EC9DC3BF8D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5267217" cy="6858000"/>
          </a:xfrm>
          <a:prstGeom prst="rect">
            <a:avLst/>
          </a:prstGeom>
          <a:gradFill flip="none" rotWithShape="1">
            <a:gsLst>
              <a:gs pos="31000">
                <a:schemeClr val="bg1">
                  <a:alpha val="80000"/>
                </a:schemeClr>
              </a:gs>
              <a:gs pos="0">
                <a:schemeClr val="bg1"/>
              </a:gs>
              <a:gs pos="100000">
                <a:schemeClr val="bg1">
                  <a:alpha val="34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90D3A5D-F9BD-3FD1-FEA7-FB32EF889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1" y="768334"/>
            <a:ext cx="4134538" cy="2866405"/>
          </a:xfrm>
        </p:spPr>
        <p:txBody>
          <a:bodyPr>
            <a:normAutofit/>
          </a:bodyPr>
          <a:lstStyle/>
          <a:p>
            <a:r>
              <a:rPr lang="nb-NO" sz="5400" dirty="0"/>
              <a:t>SU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079EECA-64A1-728B-7458-9E517F5615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1" y="4283239"/>
            <a:ext cx="4134538" cy="1475177"/>
          </a:xfrm>
        </p:spPr>
        <p:txBody>
          <a:bodyPr>
            <a:normAutofit/>
          </a:bodyPr>
          <a:lstStyle/>
          <a:p>
            <a:r>
              <a:rPr lang="nb-NO" dirty="0"/>
              <a:t>26.01.23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1C79BB7-CCAB-2243-9830-5569626C4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4538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4406D7A-DB1A-D940-8AD1-93FAF9DD71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1746" y="0"/>
            <a:ext cx="1900254" cy="6858000"/>
            <a:chOff x="10291746" y="0"/>
            <a:chExt cx="1900254" cy="6858000"/>
          </a:xfrm>
        </p:grpSpPr>
        <p:sp>
          <p:nvSpPr>
            <p:cNvPr id="16" name="Freeform 40">
              <a:extLst>
                <a:ext uri="{FF2B5EF4-FFF2-40B4-BE49-F238E27FC236}">
                  <a16:creationId xmlns:a16="http://schemas.microsoft.com/office/drawing/2014/main" id="{D0F85DF7-431B-BE45-B932-0E22FC3F8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9" y="809310"/>
              <a:ext cx="536171" cy="1124839"/>
            </a:xfrm>
            <a:custGeom>
              <a:avLst/>
              <a:gdLst>
                <a:gd name="connsiteX0" fmla="*/ 536171 w 536171"/>
                <a:gd name="connsiteY0" fmla="*/ 0 h 1124839"/>
                <a:gd name="connsiteX1" fmla="*/ 536171 w 536171"/>
                <a:gd name="connsiteY1" fmla="*/ 1124839 h 1124839"/>
                <a:gd name="connsiteX2" fmla="*/ 451423 w 536171"/>
                <a:gd name="connsiteY2" fmla="*/ 1116295 h 1124839"/>
                <a:gd name="connsiteX3" fmla="*/ 0 w 536171"/>
                <a:gd name="connsiteY3" fmla="*/ 562419 h 1124839"/>
                <a:gd name="connsiteX4" fmla="*/ 451423 w 536171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1" h="1124839">
                  <a:moveTo>
                    <a:pt x="536171" y="0"/>
                  </a:moveTo>
                  <a:lnTo>
                    <a:pt x="536171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 41">
              <a:extLst>
                <a:ext uri="{FF2B5EF4-FFF2-40B4-BE49-F238E27FC236}">
                  <a16:creationId xmlns:a16="http://schemas.microsoft.com/office/drawing/2014/main" id="{BEA0AA89-2965-2A44-B84E-51C748B2D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8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42">
              <a:extLst>
                <a:ext uri="{FF2B5EF4-FFF2-40B4-BE49-F238E27FC236}">
                  <a16:creationId xmlns:a16="http://schemas.microsoft.com/office/drawing/2014/main" id="{7EC47259-887A-FD48-989C-42BC5A3C98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0"/>
              <a:ext cx="535422" cy="562344"/>
            </a:xfrm>
            <a:custGeom>
              <a:avLst/>
              <a:gdLst>
                <a:gd name="connsiteX0" fmla="*/ 0 w 535422"/>
                <a:gd name="connsiteY0" fmla="*/ 0 h 562344"/>
                <a:gd name="connsiteX1" fmla="*/ 25421 w 535422"/>
                <a:gd name="connsiteY1" fmla="*/ 0 h 562344"/>
                <a:gd name="connsiteX2" fmla="*/ 36370 w 535422"/>
                <a:gd name="connsiteY2" fmla="*/ 108609 h 562344"/>
                <a:gd name="connsiteX3" fmla="*/ 469781 w 535422"/>
                <a:gd name="connsiteY3" fmla="*/ 531316 h 562344"/>
                <a:gd name="connsiteX4" fmla="*/ 535422 w 535422"/>
                <a:gd name="connsiteY4" fmla="*/ 537108 h 562344"/>
                <a:gd name="connsiteX5" fmla="*/ 535422 w 535422"/>
                <a:gd name="connsiteY5" fmla="*/ 562344 h 562344"/>
                <a:gd name="connsiteX6" fmla="*/ 451424 w 535422"/>
                <a:gd name="connsiteY6" fmla="*/ 553876 h 562344"/>
                <a:gd name="connsiteX7" fmla="*/ 0 w 535422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2" h="562344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0425" y="323904"/>
                    <a:pt x="252614" y="492525"/>
                    <a:pt x="469781" y="531316"/>
                  </a:cubicBezTo>
                  <a:lnTo>
                    <a:pt x="535422" y="537108"/>
                  </a:lnTo>
                  <a:lnTo>
                    <a:pt x="535422" y="562344"/>
                  </a:lnTo>
                  <a:lnTo>
                    <a:pt x="451424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43">
              <a:extLst>
                <a:ext uri="{FF2B5EF4-FFF2-40B4-BE49-F238E27FC236}">
                  <a16:creationId xmlns:a16="http://schemas.microsoft.com/office/drawing/2014/main" id="{16E261C3-18BE-934F-8A2B-59BE70AE2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2181112"/>
              <a:ext cx="535422" cy="1124687"/>
            </a:xfrm>
            <a:custGeom>
              <a:avLst/>
              <a:gdLst>
                <a:gd name="connsiteX0" fmla="*/ 535422 w 535422"/>
                <a:gd name="connsiteY0" fmla="*/ 0 h 1124687"/>
                <a:gd name="connsiteX1" fmla="*/ 535422 w 535422"/>
                <a:gd name="connsiteY1" fmla="*/ 25186 h 1124687"/>
                <a:gd name="connsiteX2" fmla="*/ 456541 w 535422"/>
                <a:gd name="connsiteY2" fmla="*/ 33138 h 1124687"/>
                <a:gd name="connsiteX3" fmla="*/ 25399 w 535422"/>
                <a:gd name="connsiteY3" fmla="*/ 562130 h 1124687"/>
                <a:gd name="connsiteX4" fmla="*/ 456541 w 535422"/>
                <a:gd name="connsiteY4" fmla="*/ 1091123 h 1124687"/>
                <a:gd name="connsiteX5" fmla="*/ 535422 w 535422"/>
                <a:gd name="connsiteY5" fmla="*/ 1099075 h 1124687"/>
                <a:gd name="connsiteX6" fmla="*/ 535422 w 535422"/>
                <a:gd name="connsiteY6" fmla="*/ 1124687 h 1124687"/>
                <a:gd name="connsiteX7" fmla="*/ 451423 w 535422"/>
                <a:gd name="connsiteY7" fmla="*/ 1116219 h 1124687"/>
                <a:gd name="connsiteX8" fmla="*/ 0 w 535422"/>
                <a:gd name="connsiteY8" fmla="*/ 562343 h 1124687"/>
                <a:gd name="connsiteX9" fmla="*/ 451423 w 535422"/>
                <a:gd name="connsiteY9" fmla="*/ 8468 h 1124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7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7"/>
                    <a:pt x="25399" y="301194"/>
                    <a:pt x="25399" y="562130"/>
                  </a:cubicBezTo>
                  <a:cubicBezTo>
                    <a:pt x="25399" y="823067"/>
                    <a:pt x="210489" y="1040774"/>
                    <a:pt x="456541" y="1091123"/>
                  </a:cubicBezTo>
                  <a:lnTo>
                    <a:pt x="535422" y="1099075"/>
                  </a:lnTo>
                  <a:lnTo>
                    <a:pt x="535422" y="1124687"/>
                  </a:lnTo>
                  <a:lnTo>
                    <a:pt x="451423" y="1116219"/>
                  </a:lnTo>
                  <a:cubicBezTo>
                    <a:pt x="193797" y="1063501"/>
                    <a:pt x="0" y="835554"/>
                    <a:pt x="0" y="562343"/>
                  </a:cubicBezTo>
                  <a:cubicBezTo>
                    <a:pt x="0" y="289132"/>
                    <a:pt x="193797" y="61185"/>
                    <a:pt x="451423" y="84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id="{35A2267B-0862-A24E-87D2-6CE5187CF9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6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45">
              <a:extLst>
                <a:ext uri="{FF2B5EF4-FFF2-40B4-BE49-F238E27FC236}">
                  <a16:creationId xmlns:a16="http://schemas.microsoft.com/office/drawing/2014/main" id="{A404A0DE-A076-8C4E-B8D4-EBC9453377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3552837"/>
              <a:ext cx="535422" cy="1124688"/>
            </a:xfrm>
            <a:custGeom>
              <a:avLst/>
              <a:gdLst>
                <a:gd name="connsiteX0" fmla="*/ 535422 w 535422"/>
                <a:gd name="connsiteY0" fmla="*/ 0 h 1124688"/>
                <a:gd name="connsiteX1" fmla="*/ 535422 w 535422"/>
                <a:gd name="connsiteY1" fmla="*/ 25186 h 1124688"/>
                <a:gd name="connsiteX2" fmla="*/ 456541 w 535422"/>
                <a:gd name="connsiteY2" fmla="*/ 33138 h 1124688"/>
                <a:gd name="connsiteX3" fmla="*/ 25399 w 535422"/>
                <a:gd name="connsiteY3" fmla="*/ 562131 h 1124688"/>
                <a:gd name="connsiteX4" fmla="*/ 456541 w 535422"/>
                <a:gd name="connsiteY4" fmla="*/ 1091124 h 1124688"/>
                <a:gd name="connsiteX5" fmla="*/ 535422 w 535422"/>
                <a:gd name="connsiteY5" fmla="*/ 1099076 h 1124688"/>
                <a:gd name="connsiteX6" fmla="*/ 535422 w 535422"/>
                <a:gd name="connsiteY6" fmla="*/ 1124688 h 1124688"/>
                <a:gd name="connsiteX7" fmla="*/ 451423 w 535422"/>
                <a:gd name="connsiteY7" fmla="*/ 1116220 h 1124688"/>
                <a:gd name="connsiteX8" fmla="*/ 0 w 535422"/>
                <a:gd name="connsiteY8" fmla="*/ 562344 h 1124688"/>
                <a:gd name="connsiteX9" fmla="*/ 451423 w 535422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8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2" y="1099076"/>
                  </a:lnTo>
                  <a:lnTo>
                    <a:pt x="535422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53">
              <a:extLst>
                <a:ext uri="{FF2B5EF4-FFF2-40B4-BE49-F238E27FC236}">
                  <a16:creationId xmlns:a16="http://schemas.microsoft.com/office/drawing/2014/main" id="{9EED6D73-C275-3347-BB66-C83964257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2" y="6295916"/>
              <a:ext cx="535358" cy="562084"/>
            </a:xfrm>
            <a:custGeom>
              <a:avLst/>
              <a:gdLst>
                <a:gd name="connsiteX0" fmla="*/ 535358 w 535358"/>
                <a:gd name="connsiteY0" fmla="*/ 0 h 562084"/>
                <a:gd name="connsiteX1" fmla="*/ 535358 w 535358"/>
                <a:gd name="connsiteY1" fmla="*/ 25186 h 562084"/>
                <a:gd name="connsiteX2" fmla="*/ 469717 w 535358"/>
                <a:gd name="connsiteY2" fmla="*/ 30978 h 562084"/>
                <a:gd name="connsiteX3" fmla="*/ 36306 w 535358"/>
                <a:gd name="connsiteY3" fmla="*/ 453686 h 562084"/>
                <a:gd name="connsiteX4" fmla="*/ 25378 w 535358"/>
                <a:gd name="connsiteY4" fmla="*/ 562084 h 562084"/>
                <a:gd name="connsiteX5" fmla="*/ 0 w 535358"/>
                <a:gd name="connsiteY5" fmla="*/ 562084 h 562084"/>
                <a:gd name="connsiteX6" fmla="*/ 11423 w 535358"/>
                <a:gd name="connsiteY6" fmla="*/ 448780 h 562084"/>
                <a:gd name="connsiteX7" fmla="*/ 465221 w 535358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58" h="562084">
                  <a:moveTo>
                    <a:pt x="535358" y="0"/>
                  </a:moveTo>
                  <a:lnTo>
                    <a:pt x="535358" y="25186"/>
                  </a:lnTo>
                  <a:lnTo>
                    <a:pt x="469717" y="30978"/>
                  </a:lnTo>
                  <a:cubicBezTo>
                    <a:pt x="252550" y="69769"/>
                    <a:pt x="80361" y="238391"/>
                    <a:pt x="36306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3" y="448780"/>
                  </a:lnTo>
                  <a:cubicBezTo>
                    <a:pt x="57551" y="223357"/>
                    <a:pt x="237840" y="46805"/>
                    <a:pt x="465221" y="618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985884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CCDFEEC-9F16-4430-97D7-0A118F0DB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Sak 03/23-24	 Eventuelt</a:t>
            </a:r>
            <a:b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30A2B8D-BA88-2EC9-C8B6-C084F3E44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Ingen saker meldt</a:t>
            </a:r>
          </a:p>
        </p:txBody>
      </p:sp>
    </p:spTree>
    <p:extLst>
      <p:ext uri="{BB962C8B-B14F-4D97-AF65-F5344CB8AC3E}">
        <p14:creationId xmlns:p14="http://schemas.microsoft.com/office/powerpoint/2010/main" val="76180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C40ACCF-D791-0535-101C-07BDC1CC0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nn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Sak 01/23-24	</a:t>
            </a:r>
            <a:r>
              <a:rPr lang="nn-N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Konstituering</a:t>
            </a:r>
            <a:b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9241219-C170-3D59-6AC0-74DCCF72E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Leder: Heidi Fredriksen</a:t>
            </a:r>
          </a:p>
          <a:p>
            <a:r>
              <a:rPr lang="nb-NO" dirty="0"/>
              <a:t>Sekretær: Rektor</a:t>
            </a:r>
          </a:p>
          <a:p>
            <a:r>
              <a:rPr lang="nb-NO" dirty="0"/>
              <a:t>Representant TKFU: Anette Kvam? Heidi spør henne.</a:t>
            </a:r>
          </a:p>
          <a:p>
            <a:r>
              <a:rPr lang="nb-NO" dirty="0"/>
              <a:t>Hvor lenge er vi valgt for? 2 år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69420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77086F4-706B-0949-1545-5CCA15F4E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Sak 02/23-24	Personalsituasjon, aukande elevtal og ombygging. Orienteringssak v rektor</a:t>
            </a:r>
            <a:b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29AC553-B4B2-3EF9-234F-5F52A86EA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Vi har ikke klart å rekruttere så mange lærere som vi har fått lønnsmidler til.</a:t>
            </a:r>
          </a:p>
          <a:p>
            <a:r>
              <a:rPr lang="nb-NO" dirty="0"/>
              <a:t>Vi må bruke lærere i 100% stilling m overtid</a:t>
            </a:r>
          </a:p>
          <a:p>
            <a:r>
              <a:rPr lang="nb-NO" dirty="0"/>
              <a:t>Vikar ved permisjoner og utdanning dekkes opp av egne lærere</a:t>
            </a:r>
          </a:p>
          <a:p>
            <a:r>
              <a:rPr lang="nb-NO" dirty="0"/>
              <a:t>Andreas tilbake, Tomine tilbake i mars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72245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8BD339-9D69-6A1A-A533-E9C5EFE0B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066C4D3-BB93-EC4B-E12C-5AE9F096D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Elevtall: økende! </a:t>
            </a:r>
          </a:p>
          <a:p>
            <a:r>
              <a:rPr lang="nb-NO" dirty="0"/>
              <a:t>14 ukrainske elever pr 01.11.23</a:t>
            </a:r>
          </a:p>
          <a:p>
            <a:r>
              <a:rPr lang="nb-NO" dirty="0"/>
              <a:t>Ombygging av biblioteket fullført, mangler møbler og digital tavle, men dette er </a:t>
            </a:r>
            <a:r>
              <a:rPr lang="nb-NO" dirty="0" err="1"/>
              <a:t>bestillt</a:t>
            </a:r>
            <a:endParaRPr lang="nb-NO" dirty="0"/>
          </a:p>
          <a:p>
            <a:r>
              <a:rPr lang="nb-NO" dirty="0"/>
              <a:t>Behov for grupperom øker </a:t>
            </a:r>
            <a:r>
              <a:rPr lang="nb-NO" dirty="0" err="1"/>
              <a:t>pga</a:t>
            </a:r>
            <a:r>
              <a:rPr lang="nb-NO" dirty="0"/>
              <a:t> elever med individuelle behov og stort press på små klasserom</a:t>
            </a:r>
          </a:p>
          <a:p>
            <a:r>
              <a:rPr lang="nb-NO" dirty="0"/>
              <a:t>Gaming-pc kommer! Et av grupperommene skal brukes til dette</a:t>
            </a:r>
          </a:p>
        </p:txBody>
      </p:sp>
    </p:spTree>
    <p:extLst>
      <p:ext uri="{BB962C8B-B14F-4D97-AF65-F5344CB8AC3E}">
        <p14:creationId xmlns:p14="http://schemas.microsoft.com/office/powerpoint/2010/main" val="670664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4457DCF-090A-6EFD-75AE-6B6E7505D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Sak 03/23-24	Skulen sitt 50-årsjubileum, informasjon frå skulen. Forslag frå skulen om at dato for </a:t>
            </a:r>
            <a:r>
              <a:rPr lang="nn-N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avspasering</a:t>
            </a:r>
            <a:r>
              <a:rPr lang="nn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av 	kveldsarrangement bli 2.januar 24.</a:t>
            </a:r>
            <a:b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DC9F197-1B2E-DA2D-A413-59E68EC9E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Program 50-års jubileum: Alle invitert til åpen skole med samling m skolesjefen i gymsalen, kafé og program i klassene 29.nov kl.18.</a:t>
            </a:r>
          </a:p>
          <a:p>
            <a:pPr marL="0" indent="0">
              <a:buNone/>
            </a:pPr>
            <a:r>
              <a:rPr lang="nb-NO" dirty="0"/>
              <a:t>Avspasering </a:t>
            </a:r>
          </a:p>
          <a:p>
            <a:r>
              <a:rPr lang="nb-NO" dirty="0"/>
              <a:t>22.des?</a:t>
            </a:r>
          </a:p>
          <a:p>
            <a:r>
              <a:rPr lang="nb-NO" dirty="0"/>
              <a:t>2.jan?</a:t>
            </a:r>
          </a:p>
          <a:p>
            <a:r>
              <a:rPr lang="nb-NO" dirty="0"/>
              <a:t>Elevrådsrepresentantene sjekker hva elevene ønsker på u-trinnet, avgjøres snarest og dato sendes ut til foresatte.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54035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4457DCF-090A-6EFD-75AE-6B6E7505D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n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Sak 04/23-24</a:t>
            </a:r>
            <a:br>
              <a:rPr lang="nn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n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Eventuelt</a:t>
            </a:r>
            <a:b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DC9F197-1B2E-DA2D-A413-59E68EC9E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Ingen saker meldt</a:t>
            </a:r>
          </a:p>
        </p:txBody>
      </p:sp>
    </p:spTree>
    <p:extLst>
      <p:ext uri="{BB962C8B-B14F-4D97-AF65-F5344CB8AC3E}">
        <p14:creationId xmlns:p14="http://schemas.microsoft.com/office/powerpoint/2010/main" val="1269018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Fargede blyanter i en blyant som er oppå en tre tabell">
            <a:extLst>
              <a:ext uri="{FF2B5EF4-FFF2-40B4-BE49-F238E27FC236}">
                <a16:creationId xmlns:a16="http://schemas.microsoft.com/office/drawing/2014/main" id="{BFFD8D9C-100A-6796-3223-FE4AB346DD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11" name="Rectangle">
            <a:extLst>
              <a:ext uri="{FF2B5EF4-FFF2-40B4-BE49-F238E27FC236}">
                <a16:creationId xmlns:a16="http://schemas.microsoft.com/office/drawing/2014/main" id="{B4F75AE3-A3AC-DE4C-98FE-EC9DC3BF8D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5267217" cy="6858000"/>
          </a:xfrm>
          <a:prstGeom prst="rect">
            <a:avLst/>
          </a:prstGeom>
          <a:gradFill flip="none" rotWithShape="1">
            <a:gsLst>
              <a:gs pos="31000">
                <a:schemeClr val="bg1">
                  <a:alpha val="80000"/>
                </a:schemeClr>
              </a:gs>
              <a:gs pos="0">
                <a:schemeClr val="bg1"/>
              </a:gs>
              <a:gs pos="100000">
                <a:schemeClr val="bg1">
                  <a:alpha val="34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90D3A5D-F9BD-3FD1-FEA7-FB32EF889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1" y="768334"/>
            <a:ext cx="4134538" cy="2866405"/>
          </a:xfrm>
        </p:spPr>
        <p:txBody>
          <a:bodyPr>
            <a:normAutofit/>
          </a:bodyPr>
          <a:lstStyle/>
          <a:p>
            <a:r>
              <a:rPr lang="nb-NO" sz="5400" dirty="0"/>
              <a:t>SMU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079EECA-64A1-728B-7458-9E517F5615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1" y="4283239"/>
            <a:ext cx="4134538" cy="1475177"/>
          </a:xfrm>
        </p:spPr>
        <p:txBody>
          <a:bodyPr>
            <a:normAutofit/>
          </a:bodyPr>
          <a:lstStyle/>
          <a:p>
            <a:r>
              <a:rPr lang="nb-NO" dirty="0"/>
              <a:t>26.01.23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1C79BB7-CCAB-2243-9830-5569626C4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4538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4406D7A-DB1A-D940-8AD1-93FAF9DD71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1746" y="0"/>
            <a:ext cx="1900254" cy="6858000"/>
            <a:chOff x="10291746" y="0"/>
            <a:chExt cx="1900254" cy="6858000"/>
          </a:xfrm>
        </p:grpSpPr>
        <p:sp>
          <p:nvSpPr>
            <p:cNvPr id="16" name="Freeform 40">
              <a:extLst>
                <a:ext uri="{FF2B5EF4-FFF2-40B4-BE49-F238E27FC236}">
                  <a16:creationId xmlns:a16="http://schemas.microsoft.com/office/drawing/2014/main" id="{D0F85DF7-431B-BE45-B932-0E22FC3F8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9" y="809310"/>
              <a:ext cx="536171" cy="1124839"/>
            </a:xfrm>
            <a:custGeom>
              <a:avLst/>
              <a:gdLst>
                <a:gd name="connsiteX0" fmla="*/ 536171 w 536171"/>
                <a:gd name="connsiteY0" fmla="*/ 0 h 1124839"/>
                <a:gd name="connsiteX1" fmla="*/ 536171 w 536171"/>
                <a:gd name="connsiteY1" fmla="*/ 1124839 h 1124839"/>
                <a:gd name="connsiteX2" fmla="*/ 451423 w 536171"/>
                <a:gd name="connsiteY2" fmla="*/ 1116295 h 1124839"/>
                <a:gd name="connsiteX3" fmla="*/ 0 w 536171"/>
                <a:gd name="connsiteY3" fmla="*/ 562419 h 1124839"/>
                <a:gd name="connsiteX4" fmla="*/ 451423 w 536171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1" h="1124839">
                  <a:moveTo>
                    <a:pt x="536171" y="0"/>
                  </a:moveTo>
                  <a:lnTo>
                    <a:pt x="536171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 41">
              <a:extLst>
                <a:ext uri="{FF2B5EF4-FFF2-40B4-BE49-F238E27FC236}">
                  <a16:creationId xmlns:a16="http://schemas.microsoft.com/office/drawing/2014/main" id="{BEA0AA89-2965-2A44-B84E-51C748B2D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8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42">
              <a:extLst>
                <a:ext uri="{FF2B5EF4-FFF2-40B4-BE49-F238E27FC236}">
                  <a16:creationId xmlns:a16="http://schemas.microsoft.com/office/drawing/2014/main" id="{7EC47259-887A-FD48-989C-42BC5A3C98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0"/>
              <a:ext cx="535422" cy="562344"/>
            </a:xfrm>
            <a:custGeom>
              <a:avLst/>
              <a:gdLst>
                <a:gd name="connsiteX0" fmla="*/ 0 w 535422"/>
                <a:gd name="connsiteY0" fmla="*/ 0 h 562344"/>
                <a:gd name="connsiteX1" fmla="*/ 25421 w 535422"/>
                <a:gd name="connsiteY1" fmla="*/ 0 h 562344"/>
                <a:gd name="connsiteX2" fmla="*/ 36370 w 535422"/>
                <a:gd name="connsiteY2" fmla="*/ 108609 h 562344"/>
                <a:gd name="connsiteX3" fmla="*/ 469781 w 535422"/>
                <a:gd name="connsiteY3" fmla="*/ 531316 h 562344"/>
                <a:gd name="connsiteX4" fmla="*/ 535422 w 535422"/>
                <a:gd name="connsiteY4" fmla="*/ 537108 h 562344"/>
                <a:gd name="connsiteX5" fmla="*/ 535422 w 535422"/>
                <a:gd name="connsiteY5" fmla="*/ 562344 h 562344"/>
                <a:gd name="connsiteX6" fmla="*/ 451424 w 535422"/>
                <a:gd name="connsiteY6" fmla="*/ 553876 h 562344"/>
                <a:gd name="connsiteX7" fmla="*/ 0 w 535422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2" h="562344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0425" y="323904"/>
                    <a:pt x="252614" y="492525"/>
                    <a:pt x="469781" y="531316"/>
                  </a:cubicBezTo>
                  <a:lnTo>
                    <a:pt x="535422" y="537108"/>
                  </a:lnTo>
                  <a:lnTo>
                    <a:pt x="535422" y="562344"/>
                  </a:lnTo>
                  <a:lnTo>
                    <a:pt x="451424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43">
              <a:extLst>
                <a:ext uri="{FF2B5EF4-FFF2-40B4-BE49-F238E27FC236}">
                  <a16:creationId xmlns:a16="http://schemas.microsoft.com/office/drawing/2014/main" id="{16E261C3-18BE-934F-8A2B-59BE70AE2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2181112"/>
              <a:ext cx="535422" cy="1124687"/>
            </a:xfrm>
            <a:custGeom>
              <a:avLst/>
              <a:gdLst>
                <a:gd name="connsiteX0" fmla="*/ 535422 w 535422"/>
                <a:gd name="connsiteY0" fmla="*/ 0 h 1124687"/>
                <a:gd name="connsiteX1" fmla="*/ 535422 w 535422"/>
                <a:gd name="connsiteY1" fmla="*/ 25186 h 1124687"/>
                <a:gd name="connsiteX2" fmla="*/ 456541 w 535422"/>
                <a:gd name="connsiteY2" fmla="*/ 33138 h 1124687"/>
                <a:gd name="connsiteX3" fmla="*/ 25399 w 535422"/>
                <a:gd name="connsiteY3" fmla="*/ 562130 h 1124687"/>
                <a:gd name="connsiteX4" fmla="*/ 456541 w 535422"/>
                <a:gd name="connsiteY4" fmla="*/ 1091123 h 1124687"/>
                <a:gd name="connsiteX5" fmla="*/ 535422 w 535422"/>
                <a:gd name="connsiteY5" fmla="*/ 1099075 h 1124687"/>
                <a:gd name="connsiteX6" fmla="*/ 535422 w 535422"/>
                <a:gd name="connsiteY6" fmla="*/ 1124687 h 1124687"/>
                <a:gd name="connsiteX7" fmla="*/ 451423 w 535422"/>
                <a:gd name="connsiteY7" fmla="*/ 1116219 h 1124687"/>
                <a:gd name="connsiteX8" fmla="*/ 0 w 535422"/>
                <a:gd name="connsiteY8" fmla="*/ 562343 h 1124687"/>
                <a:gd name="connsiteX9" fmla="*/ 451423 w 535422"/>
                <a:gd name="connsiteY9" fmla="*/ 8468 h 1124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7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7"/>
                    <a:pt x="25399" y="301194"/>
                    <a:pt x="25399" y="562130"/>
                  </a:cubicBezTo>
                  <a:cubicBezTo>
                    <a:pt x="25399" y="823067"/>
                    <a:pt x="210489" y="1040774"/>
                    <a:pt x="456541" y="1091123"/>
                  </a:cubicBezTo>
                  <a:lnTo>
                    <a:pt x="535422" y="1099075"/>
                  </a:lnTo>
                  <a:lnTo>
                    <a:pt x="535422" y="1124687"/>
                  </a:lnTo>
                  <a:lnTo>
                    <a:pt x="451423" y="1116219"/>
                  </a:lnTo>
                  <a:cubicBezTo>
                    <a:pt x="193797" y="1063501"/>
                    <a:pt x="0" y="835554"/>
                    <a:pt x="0" y="562343"/>
                  </a:cubicBezTo>
                  <a:cubicBezTo>
                    <a:pt x="0" y="289132"/>
                    <a:pt x="193797" y="61185"/>
                    <a:pt x="451423" y="84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id="{35A2267B-0862-A24E-87D2-6CE5187CF9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6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45">
              <a:extLst>
                <a:ext uri="{FF2B5EF4-FFF2-40B4-BE49-F238E27FC236}">
                  <a16:creationId xmlns:a16="http://schemas.microsoft.com/office/drawing/2014/main" id="{A404A0DE-A076-8C4E-B8D4-EBC9453377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3552837"/>
              <a:ext cx="535422" cy="1124688"/>
            </a:xfrm>
            <a:custGeom>
              <a:avLst/>
              <a:gdLst>
                <a:gd name="connsiteX0" fmla="*/ 535422 w 535422"/>
                <a:gd name="connsiteY0" fmla="*/ 0 h 1124688"/>
                <a:gd name="connsiteX1" fmla="*/ 535422 w 535422"/>
                <a:gd name="connsiteY1" fmla="*/ 25186 h 1124688"/>
                <a:gd name="connsiteX2" fmla="*/ 456541 w 535422"/>
                <a:gd name="connsiteY2" fmla="*/ 33138 h 1124688"/>
                <a:gd name="connsiteX3" fmla="*/ 25399 w 535422"/>
                <a:gd name="connsiteY3" fmla="*/ 562131 h 1124688"/>
                <a:gd name="connsiteX4" fmla="*/ 456541 w 535422"/>
                <a:gd name="connsiteY4" fmla="*/ 1091124 h 1124688"/>
                <a:gd name="connsiteX5" fmla="*/ 535422 w 535422"/>
                <a:gd name="connsiteY5" fmla="*/ 1099076 h 1124688"/>
                <a:gd name="connsiteX6" fmla="*/ 535422 w 535422"/>
                <a:gd name="connsiteY6" fmla="*/ 1124688 h 1124688"/>
                <a:gd name="connsiteX7" fmla="*/ 451423 w 535422"/>
                <a:gd name="connsiteY7" fmla="*/ 1116220 h 1124688"/>
                <a:gd name="connsiteX8" fmla="*/ 0 w 535422"/>
                <a:gd name="connsiteY8" fmla="*/ 562344 h 1124688"/>
                <a:gd name="connsiteX9" fmla="*/ 451423 w 535422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8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2" y="1099076"/>
                  </a:lnTo>
                  <a:lnTo>
                    <a:pt x="535422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53">
              <a:extLst>
                <a:ext uri="{FF2B5EF4-FFF2-40B4-BE49-F238E27FC236}">
                  <a16:creationId xmlns:a16="http://schemas.microsoft.com/office/drawing/2014/main" id="{9EED6D73-C275-3347-BB66-C83964257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2" y="6295916"/>
              <a:ext cx="535358" cy="562084"/>
            </a:xfrm>
            <a:custGeom>
              <a:avLst/>
              <a:gdLst>
                <a:gd name="connsiteX0" fmla="*/ 535358 w 535358"/>
                <a:gd name="connsiteY0" fmla="*/ 0 h 562084"/>
                <a:gd name="connsiteX1" fmla="*/ 535358 w 535358"/>
                <a:gd name="connsiteY1" fmla="*/ 25186 h 562084"/>
                <a:gd name="connsiteX2" fmla="*/ 469717 w 535358"/>
                <a:gd name="connsiteY2" fmla="*/ 30978 h 562084"/>
                <a:gd name="connsiteX3" fmla="*/ 36306 w 535358"/>
                <a:gd name="connsiteY3" fmla="*/ 453686 h 562084"/>
                <a:gd name="connsiteX4" fmla="*/ 25378 w 535358"/>
                <a:gd name="connsiteY4" fmla="*/ 562084 h 562084"/>
                <a:gd name="connsiteX5" fmla="*/ 0 w 535358"/>
                <a:gd name="connsiteY5" fmla="*/ 562084 h 562084"/>
                <a:gd name="connsiteX6" fmla="*/ 11423 w 535358"/>
                <a:gd name="connsiteY6" fmla="*/ 448780 h 562084"/>
                <a:gd name="connsiteX7" fmla="*/ 465221 w 535358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58" h="562084">
                  <a:moveTo>
                    <a:pt x="535358" y="0"/>
                  </a:moveTo>
                  <a:lnTo>
                    <a:pt x="535358" y="25186"/>
                  </a:lnTo>
                  <a:lnTo>
                    <a:pt x="469717" y="30978"/>
                  </a:lnTo>
                  <a:cubicBezTo>
                    <a:pt x="252550" y="69769"/>
                    <a:pt x="80361" y="238391"/>
                    <a:pt x="36306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3" y="448780"/>
                  </a:lnTo>
                  <a:cubicBezTo>
                    <a:pt x="57551" y="223357"/>
                    <a:pt x="237840" y="46805"/>
                    <a:pt x="465221" y="618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719411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18F5F3F-6D9F-7A1C-ED9C-3104E8FCE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Sak 01/23-24    	Utbetring av bygg, internett og uteområde, informasjon frå rektor</a:t>
            </a:r>
            <a:b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17FBB9D-0F97-DF05-866D-DB2249874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Avvik på internettilgang meldt oppvekst- og kultursjef og sak meldt til IT.</a:t>
            </a:r>
          </a:p>
          <a:p>
            <a:r>
              <a:rPr lang="nb-NO" dirty="0"/>
              <a:t>Befaring gjort og pris på utbedring innhentes.</a:t>
            </a:r>
          </a:p>
          <a:p>
            <a:r>
              <a:rPr lang="nb-NO" dirty="0"/>
              <a:t>Lydtette dører montert mellom to rom, vi merker bedring i forhold støy og ønsker å få skiftet ut resterende skyvedører også.</a:t>
            </a:r>
          </a:p>
          <a:p>
            <a:r>
              <a:rPr lang="nb-NO" dirty="0"/>
              <a:t>Flere av lekeapparatene ute har ikke blitt godkjent </a:t>
            </a:r>
            <a:r>
              <a:rPr lang="nb-NO" dirty="0" err="1"/>
              <a:t>pga</a:t>
            </a:r>
            <a:r>
              <a:rPr lang="nb-NO" dirty="0"/>
              <a:t> av råte. Vi ønsker å få disse erstattet. Vi ser at antallet lekeapparat er betydelig redusert de siste årene.</a:t>
            </a:r>
          </a:p>
        </p:txBody>
      </p:sp>
    </p:spTree>
    <p:extLst>
      <p:ext uri="{BB962C8B-B14F-4D97-AF65-F5344CB8AC3E}">
        <p14:creationId xmlns:p14="http://schemas.microsoft.com/office/powerpoint/2010/main" val="2209804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608F9B2-F574-C223-02C4-F75FA9C70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Sak 02/23-24	Ynskje får FAU og skule om samarbeid med idrettslag og frivillige om reglar for åtferd og språkbruk blant elevane.</a:t>
            </a:r>
            <a:b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2EB3D9-15D6-4819-3E18-5129799E5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FAU har tatt initiativ til møte og kalt inn mandag 6.nov kl.20 på NBU</a:t>
            </a:r>
          </a:p>
        </p:txBody>
      </p:sp>
    </p:spTree>
    <p:extLst>
      <p:ext uri="{BB962C8B-B14F-4D97-AF65-F5344CB8AC3E}">
        <p14:creationId xmlns:p14="http://schemas.microsoft.com/office/powerpoint/2010/main" val="2115941885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AnalogousFromRegularSeed_2SEEDS">
      <a:dk1>
        <a:srgbClr val="000000"/>
      </a:dk1>
      <a:lt1>
        <a:srgbClr val="FFFFFF"/>
      </a:lt1>
      <a:dk2>
        <a:srgbClr val="1B2F2E"/>
      </a:dk2>
      <a:lt2>
        <a:srgbClr val="F3F1F0"/>
      </a:lt2>
      <a:accent1>
        <a:srgbClr val="3B9EB1"/>
      </a:accent1>
      <a:accent2>
        <a:srgbClr val="46B196"/>
      </a:accent2>
      <a:accent3>
        <a:srgbClr val="4D7EC3"/>
      </a:accent3>
      <a:accent4>
        <a:srgbClr val="B13B3E"/>
      </a:accent4>
      <a:accent5>
        <a:srgbClr val="C37B4D"/>
      </a:accent5>
      <a:accent6>
        <a:srgbClr val="B19A3B"/>
      </a:accent6>
      <a:hlink>
        <a:srgbClr val="C05944"/>
      </a:hlink>
      <a:folHlink>
        <a:srgbClr val="7F7F7F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374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5" baseType="lpstr">
      <vt:lpstr>Arial</vt:lpstr>
      <vt:lpstr>Calibri</vt:lpstr>
      <vt:lpstr>Neue Haas Grotesk Text Pro</vt:lpstr>
      <vt:lpstr>Times New Roman</vt:lpstr>
      <vt:lpstr>PunchcardVTI</vt:lpstr>
      <vt:lpstr>SU</vt:lpstr>
      <vt:lpstr> Sak 01/23-24 Konstituering </vt:lpstr>
      <vt:lpstr>Sak 02/23-24 Personalsituasjon, aukande elevtal og ombygging. Orienteringssak v rektor </vt:lpstr>
      <vt:lpstr>PowerPoint-presentasjon</vt:lpstr>
      <vt:lpstr>Sak 03/23-24 Skulen sitt 50-årsjubileum, informasjon frå skulen. Forslag frå skulen om at dato for avspasering av  kveldsarrangement bli 2.januar 24. </vt:lpstr>
      <vt:lpstr>Sak 04/23-24 Eventuelt </vt:lpstr>
      <vt:lpstr>SMU</vt:lpstr>
      <vt:lpstr>Sak 01/23-24     Utbetring av bygg, internett og uteområde, informasjon frå rektor </vt:lpstr>
      <vt:lpstr>Sak 02/23-24 Ynskje får FAU og skule om samarbeid med idrettslag og frivillige om reglar for åtferd og språkbruk blant elevane. </vt:lpstr>
      <vt:lpstr>Sak 03/23-24  Eventuelt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</dc:title>
  <dc:creator>Marianne Losnegård</dc:creator>
  <cp:lastModifiedBy>Marianne Losnegård</cp:lastModifiedBy>
  <cp:revision>1</cp:revision>
  <dcterms:created xsi:type="dcterms:W3CDTF">2023-10-25T14:39:53Z</dcterms:created>
  <dcterms:modified xsi:type="dcterms:W3CDTF">2023-10-31T17:30:03Z</dcterms:modified>
</cp:coreProperties>
</file>