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Losnegård" userId="7f3226ef-0f10-4a67-af8e-36532d427b2b" providerId="ADAL" clId="{1EECD306-7096-4BEA-918D-BA1DC166D5D5}"/>
    <pc:docChg chg="custSel modSld">
      <pc:chgData name="Marianne Losnegård" userId="7f3226ef-0f10-4a67-af8e-36532d427b2b" providerId="ADAL" clId="{1EECD306-7096-4BEA-918D-BA1DC166D5D5}" dt="2023-10-31T17:29:54.486" v="1332" actId="20577"/>
      <pc:docMkLst>
        <pc:docMk/>
      </pc:docMkLst>
      <pc:sldChg chg="modSp mod">
        <pc:chgData name="Marianne Losnegård" userId="7f3226ef-0f10-4a67-af8e-36532d427b2b" providerId="ADAL" clId="{1EECD306-7096-4BEA-918D-BA1DC166D5D5}" dt="2023-10-31T17:13:29.996" v="19" actId="20577"/>
        <pc:sldMkLst>
          <pc:docMk/>
          <pc:sldMk cId="2069420906" sldId="257"/>
        </pc:sldMkLst>
        <pc:spChg chg="mod">
          <ac:chgData name="Marianne Losnegård" userId="7f3226ef-0f10-4a67-af8e-36532d427b2b" providerId="ADAL" clId="{1EECD306-7096-4BEA-918D-BA1DC166D5D5}" dt="2023-10-31T17:13:29.996" v="19" actId="20577"/>
          <ac:spMkLst>
            <pc:docMk/>
            <pc:sldMk cId="2069420906" sldId="257"/>
            <ac:spMk id="3" creationId="{99241219-C170-3D59-6AC0-74DCCF72E89F}"/>
          </ac:spMkLst>
        </pc:spChg>
      </pc:sldChg>
      <pc:sldChg chg="modSp mod">
        <pc:chgData name="Marianne Losnegård" userId="7f3226ef-0f10-4a67-af8e-36532d427b2b" providerId="ADAL" clId="{1EECD306-7096-4BEA-918D-BA1DC166D5D5}" dt="2023-10-31T17:22:04.405" v="627" actId="20577"/>
        <pc:sldMkLst>
          <pc:docMk/>
          <pc:sldMk cId="4154035020" sldId="259"/>
        </pc:sldMkLst>
        <pc:spChg chg="mod">
          <ac:chgData name="Marianne Losnegård" userId="7f3226ef-0f10-4a67-af8e-36532d427b2b" providerId="ADAL" clId="{1EECD306-7096-4BEA-918D-BA1DC166D5D5}" dt="2023-10-31T17:22:04.405" v="627" actId="20577"/>
          <ac:spMkLst>
            <pc:docMk/>
            <pc:sldMk cId="4154035020" sldId="259"/>
            <ac:spMk id="3" creationId="{8DC9F197-1B2E-DA2D-A413-59E68EC9EEFA}"/>
          </ac:spMkLst>
        </pc:spChg>
      </pc:sldChg>
      <pc:sldChg chg="modSp mod">
        <pc:chgData name="Marianne Losnegård" userId="7f3226ef-0f10-4a67-af8e-36532d427b2b" providerId="ADAL" clId="{1EECD306-7096-4BEA-918D-BA1DC166D5D5}" dt="2023-10-31T17:28:51.072" v="1244" actId="20577"/>
        <pc:sldMkLst>
          <pc:docMk/>
          <pc:sldMk cId="2209804604" sldId="263"/>
        </pc:sldMkLst>
        <pc:spChg chg="mod">
          <ac:chgData name="Marianne Losnegård" userId="7f3226ef-0f10-4a67-af8e-36532d427b2b" providerId="ADAL" clId="{1EECD306-7096-4BEA-918D-BA1DC166D5D5}" dt="2023-10-31T17:28:51.072" v="1244" actId="20577"/>
          <ac:spMkLst>
            <pc:docMk/>
            <pc:sldMk cId="2209804604" sldId="263"/>
            <ac:spMk id="3" creationId="{717FBB9D-0F97-DF05-866D-DB2249874D86}"/>
          </ac:spMkLst>
        </pc:spChg>
      </pc:sldChg>
      <pc:sldChg chg="modSp mod">
        <pc:chgData name="Marianne Losnegård" userId="7f3226ef-0f10-4a67-af8e-36532d427b2b" providerId="ADAL" clId="{1EECD306-7096-4BEA-918D-BA1DC166D5D5}" dt="2023-10-31T17:29:42.973" v="1315" actId="20577"/>
        <pc:sldMkLst>
          <pc:docMk/>
          <pc:sldMk cId="2115941885" sldId="264"/>
        </pc:sldMkLst>
        <pc:spChg chg="mod">
          <ac:chgData name="Marianne Losnegård" userId="7f3226ef-0f10-4a67-af8e-36532d427b2b" providerId="ADAL" clId="{1EECD306-7096-4BEA-918D-BA1DC166D5D5}" dt="2023-10-31T17:29:42.973" v="1315" actId="20577"/>
          <ac:spMkLst>
            <pc:docMk/>
            <pc:sldMk cId="2115941885" sldId="264"/>
            <ac:spMk id="3" creationId="{DC2EB3D9-15D6-4819-3E18-5129799E57B4}"/>
          </ac:spMkLst>
        </pc:spChg>
      </pc:sldChg>
      <pc:sldChg chg="modSp mod">
        <pc:chgData name="Marianne Losnegård" userId="7f3226ef-0f10-4a67-af8e-36532d427b2b" providerId="ADAL" clId="{1EECD306-7096-4BEA-918D-BA1DC166D5D5}" dt="2023-10-31T17:29:54.486" v="1332" actId="20577"/>
        <pc:sldMkLst>
          <pc:docMk/>
          <pc:sldMk cId="761800138" sldId="265"/>
        </pc:sldMkLst>
        <pc:spChg chg="mod">
          <ac:chgData name="Marianne Losnegård" userId="7f3226ef-0f10-4a67-af8e-36532d427b2b" providerId="ADAL" clId="{1EECD306-7096-4BEA-918D-BA1DC166D5D5}" dt="2023-10-31T17:29:54.486" v="1332" actId="20577"/>
          <ac:spMkLst>
            <pc:docMk/>
            <pc:sldMk cId="761800138" sldId="265"/>
            <ac:spMk id="3" creationId="{530A2B8D-BA88-2EC9-C8B6-C084F3E44037}"/>
          </ac:spMkLst>
        </pc:spChg>
      </pc:sldChg>
      <pc:sldChg chg="modSp mod">
        <pc:chgData name="Marianne Losnegård" userId="7f3226ef-0f10-4a67-af8e-36532d427b2b" providerId="ADAL" clId="{1EECD306-7096-4BEA-918D-BA1DC166D5D5}" dt="2023-10-31T17:22:22.859" v="646" actId="20577"/>
        <pc:sldMkLst>
          <pc:docMk/>
          <pc:sldMk cId="1269018715" sldId="266"/>
        </pc:sldMkLst>
        <pc:spChg chg="mod">
          <ac:chgData name="Marianne Losnegård" userId="7f3226ef-0f10-4a67-af8e-36532d427b2b" providerId="ADAL" clId="{1EECD306-7096-4BEA-918D-BA1DC166D5D5}" dt="2023-10-31T17:22:22.859" v="646" actId="20577"/>
          <ac:spMkLst>
            <pc:docMk/>
            <pc:sldMk cId="1269018715" sldId="266"/>
            <ac:spMk id="3" creationId="{8DC9F197-1B2E-DA2D-A413-59E68EC9EEFA}"/>
          </ac:spMkLst>
        </pc:spChg>
      </pc:sldChg>
      <pc:sldChg chg="modSp mod">
        <pc:chgData name="Marianne Losnegård" userId="7f3226ef-0f10-4a67-af8e-36532d427b2b" providerId="ADAL" clId="{1EECD306-7096-4BEA-918D-BA1DC166D5D5}" dt="2023-10-31T17:16:50.899" v="272" actId="20577"/>
        <pc:sldMkLst>
          <pc:docMk/>
          <pc:sldMk cId="670664316" sldId="267"/>
        </pc:sldMkLst>
        <pc:spChg chg="mod">
          <ac:chgData name="Marianne Losnegård" userId="7f3226ef-0f10-4a67-af8e-36532d427b2b" providerId="ADAL" clId="{1EECD306-7096-4BEA-918D-BA1DC166D5D5}" dt="2023-10-31T17:16:50.899" v="272" actId="20577"/>
          <ac:spMkLst>
            <pc:docMk/>
            <pc:sldMk cId="670664316" sldId="267"/>
            <ac:spMk id="3" creationId="{E066C4D3-BB93-EC4B-E12C-5AE9F096DB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25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1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49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8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64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4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94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0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25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6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3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argede blyanter i en blyant som er oppå en tre tabell">
            <a:extLst>
              <a:ext uri="{FF2B5EF4-FFF2-40B4-BE49-F238E27FC236}">
                <a16:creationId xmlns:a16="http://schemas.microsoft.com/office/drawing/2014/main" id="{BFFD8D9C-100A-6796-3223-FE4AB346D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0D3A5D-F9BD-3FD1-FEA7-FB32EF88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nb-NO" sz="5400" dirty="0"/>
              <a:t>SU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079EECA-64A1-728B-7458-9E517F561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r>
              <a:rPr lang="nb-NO" dirty="0"/>
              <a:t>26.01.23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8588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CDFEEC-9F16-4430-97D7-0A118F0D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03/23-24	 Eventuelt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0A2B8D-BA88-2EC9-C8B6-C084F3E44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Ingen saker meldt</a:t>
            </a:r>
          </a:p>
        </p:txBody>
      </p:sp>
    </p:spTree>
    <p:extLst>
      <p:ext uri="{BB962C8B-B14F-4D97-AF65-F5344CB8AC3E}">
        <p14:creationId xmlns:p14="http://schemas.microsoft.com/office/powerpoint/2010/main" val="76180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40ACCF-D791-0535-101C-07BDC1CC0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01/23-24	</a:t>
            </a:r>
            <a:r>
              <a:rPr lang="nn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Konstituering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241219-C170-3D59-6AC0-74DCCF72E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Leder: Heidi Fredriksen</a:t>
            </a:r>
          </a:p>
          <a:p>
            <a:r>
              <a:rPr lang="nb-NO" dirty="0"/>
              <a:t>Sekretær: Rektor</a:t>
            </a:r>
          </a:p>
          <a:p>
            <a:r>
              <a:rPr lang="nb-NO" dirty="0"/>
              <a:t>Representant TKFU: Anette Kvam? Heidi spør henne.</a:t>
            </a:r>
          </a:p>
          <a:p>
            <a:r>
              <a:rPr lang="nb-NO" dirty="0"/>
              <a:t>Hvor lenge er vi valgt for? 2 år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942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7086F4-706B-0949-1545-5CCA15F4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02/23-24	Personalsituasjon, aukande elevtal og ombygging. Orienteringssak v rektor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9AC553-B4B2-3EF9-234F-5F52A86EA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har ikke klart å rekruttere så mange lærere som vi har fått lønnsmidler til.</a:t>
            </a:r>
          </a:p>
          <a:p>
            <a:r>
              <a:rPr lang="nb-NO" dirty="0"/>
              <a:t>Vi må bruke lærere i 100% stilling m overtid</a:t>
            </a:r>
          </a:p>
          <a:p>
            <a:r>
              <a:rPr lang="nb-NO" dirty="0"/>
              <a:t>Vikar ved permisjoner og utdanning dekkes opp av egne lærere</a:t>
            </a:r>
          </a:p>
          <a:p>
            <a:r>
              <a:rPr lang="nb-NO" dirty="0"/>
              <a:t>Andreas tilbake, Tomine tilbake i mars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224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BD339-9D69-6A1A-A533-E9C5EFE0B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66C4D3-BB93-EC4B-E12C-5AE9F096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Elevtall: økende! </a:t>
            </a:r>
          </a:p>
          <a:p>
            <a:r>
              <a:rPr lang="nb-NO" dirty="0"/>
              <a:t>14 ukrainske elever pr 01.11.23</a:t>
            </a:r>
          </a:p>
          <a:p>
            <a:r>
              <a:rPr lang="nb-NO" dirty="0"/>
              <a:t>Ombygging av biblioteket fullført, mangler møbler og digital tavle, men dette er </a:t>
            </a:r>
            <a:r>
              <a:rPr lang="nb-NO" dirty="0" err="1"/>
              <a:t>bestillt</a:t>
            </a:r>
            <a:endParaRPr lang="nb-NO" dirty="0"/>
          </a:p>
          <a:p>
            <a:r>
              <a:rPr lang="nb-NO" dirty="0"/>
              <a:t>Behov for grupperom øker </a:t>
            </a:r>
            <a:r>
              <a:rPr lang="nb-NO" dirty="0" err="1"/>
              <a:t>pga</a:t>
            </a:r>
            <a:r>
              <a:rPr lang="nb-NO" dirty="0"/>
              <a:t> elever med individuelle behov og stort press på små klasserom</a:t>
            </a:r>
          </a:p>
          <a:p>
            <a:r>
              <a:rPr lang="nb-NO" dirty="0"/>
              <a:t>Gaming-pc kommer! Et av grupperommene skal brukes til dette</a:t>
            </a:r>
          </a:p>
        </p:txBody>
      </p:sp>
    </p:spTree>
    <p:extLst>
      <p:ext uri="{BB962C8B-B14F-4D97-AF65-F5344CB8AC3E}">
        <p14:creationId xmlns:p14="http://schemas.microsoft.com/office/powerpoint/2010/main" val="67066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457DCF-090A-6EFD-75AE-6B6E7505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03/23-24	Skulen sitt 50-årsjubileum, informasjon frå skulen. Forslag frå skulen om at dato for </a:t>
            </a:r>
            <a:r>
              <a:rPr lang="nn-NO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avspasering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av 	kveldsarrangement bli 2.januar 24.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C9F197-1B2E-DA2D-A413-59E68EC9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Program 50-års jubileum: Alle invitert til åpen skole med samling m skolesjefen i gymsalen, kafé og program i klassene 29.nov kl.18.</a:t>
            </a:r>
          </a:p>
          <a:p>
            <a:pPr marL="0" indent="0">
              <a:buNone/>
            </a:pPr>
            <a:r>
              <a:rPr lang="nb-NO" dirty="0"/>
              <a:t>Avspasering </a:t>
            </a:r>
          </a:p>
          <a:p>
            <a:r>
              <a:rPr lang="nb-NO" dirty="0"/>
              <a:t>22.des?</a:t>
            </a:r>
          </a:p>
          <a:p>
            <a:r>
              <a:rPr lang="nb-NO" dirty="0"/>
              <a:t>2.jan?</a:t>
            </a:r>
          </a:p>
          <a:p>
            <a:r>
              <a:rPr lang="nb-NO" dirty="0"/>
              <a:t>Elevrådsrepresentantene sjekker hva elevene ønsker på u-trinnet, avgjøres snarest og dato sendes ut til foresatte.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403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457DCF-090A-6EFD-75AE-6B6E7505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04/23-24</a:t>
            </a:r>
            <a:b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Eventuelt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C9F197-1B2E-DA2D-A413-59E68EC9E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Ingen saker meldt</a:t>
            </a:r>
          </a:p>
        </p:txBody>
      </p:sp>
    </p:spTree>
    <p:extLst>
      <p:ext uri="{BB962C8B-B14F-4D97-AF65-F5344CB8AC3E}">
        <p14:creationId xmlns:p14="http://schemas.microsoft.com/office/powerpoint/2010/main" val="126901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argede blyanter i en blyant som er oppå en tre tabell">
            <a:extLst>
              <a:ext uri="{FF2B5EF4-FFF2-40B4-BE49-F238E27FC236}">
                <a16:creationId xmlns:a16="http://schemas.microsoft.com/office/drawing/2014/main" id="{BFFD8D9C-100A-6796-3223-FE4AB346DD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90D3A5D-F9BD-3FD1-FEA7-FB32EF88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nb-NO" sz="5400" dirty="0"/>
              <a:t>SMU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079EECA-64A1-728B-7458-9E517F561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r>
              <a:rPr lang="nb-NO" dirty="0"/>
              <a:t>26.01.23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1941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8F5F3F-6D9F-7A1C-ED9C-3104E8FC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01/23-24    	Utbetring av bygg, internett og uteområde, informasjon frå rektor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7FBB9D-0F97-DF05-866D-DB2249874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Avvik på internettilgang meldt oppvekst- og kultursjef og sak meldt til IT.</a:t>
            </a:r>
          </a:p>
          <a:p>
            <a:r>
              <a:rPr lang="nb-NO" dirty="0"/>
              <a:t>Befaring gjort og pris på utbedring innhentes.</a:t>
            </a:r>
          </a:p>
          <a:p>
            <a:r>
              <a:rPr lang="nb-NO" dirty="0"/>
              <a:t>Lydtette dører montert mellom to rom, vi merker bedring i forhold støy og ønsker å få skiftet ut resterende skyvedører også.</a:t>
            </a:r>
          </a:p>
          <a:p>
            <a:r>
              <a:rPr lang="nb-NO" dirty="0"/>
              <a:t>Flere av lekeapparatene ute har ikke blitt godkjent </a:t>
            </a:r>
            <a:r>
              <a:rPr lang="nb-NO" dirty="0" err="1"/>
              <a:t>pga</a:t>
            </a:r>
            <a:r>
              <a:rPr lang="nb-NO" dirty="0"/>
              <a:t> av råte. Vi ønsker å få disse erstattet. Vi ser at antallet lekeapparat er betydelig redusert de siste årene.</a:t>
            </a:r>
          </a:p>
        </p:txBody>
      </p:sp>
    </p:spTree>
    <p:extLst>
      <p:ext uri="{BB962C8B-B14F-4D97-AF65-F5344CB8AC3E}">
        <p14:creationId xmlns:p14="http://schemas.microsoft.com/office/powerpoint/2010/main" val="220980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08F9B2-F574-C223-02C4-F75FA9C7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Sak 02/23-24	Ynskje får FAU og skule om samarbeid med idrettslag og frivillige om reglar for åtferd og språkbruk blant elevane.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2EB3D9-15D6-4819-3E18-5129799E5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FAU har tatt initiativ til møte og kalt inn mandag 6.nov kl.20 på NBU</a:t>
            </a:r>
          </a:p>
        </p:txBody>
      </p:sp>
    </p:spTree>
    <p:extLst>
      <p:ext uri="{BB962C8B-B14F-4D97-AF65-F5344CB8AC3E}">
        <p14:creationId xmlns:p14="http://schemas.microsoft.com/office/powerpoint/2010/main" val="2115941885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374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Neue Haas Grotesk Text Pro</vt:lpstr>
      <vt:lpstr>Times New Roman</vt:lpstr>
      <vt:lpstr>PunchcardVTI</vt:lpstr>
      <vt:lpstr>SU</vt:lpstr>
      <vt:lpstr> Sak 01/23-24 Konstituering </vt:lpstr>
      <vt:lpstr>Sak 02/23-24 Personalsituasjon, aukande elevtal og ombygging. Orienteringssak v rektor </vt:lpstr>
      <vt:lpstr>PowerPoint-presentasjon</vt:lpstr>
      <vt:lpstr>Sak 03/23-24 Skulen sitt 50-årsjubileum, informasjon frå skulen. Forslag frå skulen om at dato for avspasering av  kveldsarrangement bli 2.januar 24. </vt:lpstr>
      <vt:lpstr>Sak 04/23-24 Eventuelt </vt:lpstr>
      <vt:lpstr>SMU</vt:lpstr>
      <vt:lpstr>Sak 01/23-24     Utbetring av bygg, internett og uteområde, informasjon frå rektor </vt:lpstr>
      <vt:lpstr>Sak 02/23-24 Ynskje får FAU og skule om samarbeid med idrettslag og frivillige om reglar for åtferd og språkbruk blant elevane. </vt:lpstr>
      <vt:lpstr>Sak 03/23-24  Eventuelt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</dc:title>
  <dc:creator>Marianne Losnegård</dc:creator>
  <cp:lastModifiedBy>Marianne Losnegård</cp:lastModifiedBy>
  <cp:revision>1</cp:revision>
  <dcterms:created xsi:type="dcterms:W3CDTF">2023-10-25T14:39:53Z</dcterms:created>
  <dcterms:modified xsi:type="dcterms:W3CDTF">2023-10-31T17:30:03Z</dcterms:modified>
</cp:coreProperties>
</file>