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 id="259" r:id="rId9"/>
    <p:sldId id="265" r:id="rId10"/>
    <p:sldId id="266" r:id="rId11"/>
    <p:sldId id="267" r:id="rId12"/>
    <p:sldId id="269" r:id="rId13"/>
    <p:sldId id="268" r:id="rId14"/>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47807D-A985-4D6F-8F78-DAD625391053}" v="3" dt="2023-10-05T14:56:37.1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46" autoAdjust="0"/>
    <p:restoredTop sz="94660"/>
  </p:normalViewPr>
  <p:slideViewPr>
    <p:cSldViewPr snapToGrid="0">
      <p:cViewPr varScale="1">
        <p:scale>
          <a:sx n="72" d="100"/>
          <a:sy n="72" d="100"/>
        </p:scale>
        <p:origin x="42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ir Dybdahl" userId="f4868939-6d96-4d75-92c1-ec8e0911c038" providerId="ADAL" clId="{4847807D-A985-4D6F-8F78-DAD625391053}"/>
    <pc:docChg chg="undo custSel addSld delSld modSld">
      <pc:chgData name="Geir Dybdahl" userId="f4868939-6d96-4d75-92c1-ec8e0911c038" providerId="ADAL" clId="{4847807D-A985-4D6F-8F78-DAD625391053}" dt="2023-10-05T16:52:20.702" v="647" actId="680"/>
      <pc:docMkLst>
        <pc:docMk/>
      </pc:docMkLst>
      <pc:sldChg chg="modSp mod">
        <pc:chgData name="Geir Dybdahl" userId="f4868939-6d96-4d75-92c1-ec8e0911c038" providerId="ADAL" clId="{4847807D-A985-4D6F-8F78-DAD625391053}" dt="2023-10-05T14:40:32.535" v="333" actId="20577"/>
        <pc:sldMkLst>
          <pc:docMk/>
          <pc:sldMk cId="2403784636" sldId="259"/>
        </pc:sldMkLst>
        <pc:spChg chg="mod">
          <ac:chgData name="Geir Dybdahl" userId="f4868939-6d96-4d75-92c1-ec8e0911c038" providerId="ADAL" clId="{4847807D-A985-4D6F-8F78-DAD625391053}" dt="2023-10-05T14:40:32.535" v="333" actId="20577"/>
          <ac:spMkLst>
            <pc:docMk/>
            <pc:sldMk cId="2403784636" sldId="259"/>
            <ac:spMk id="3" creationId="{D47CE351-7665-F42D-6359-086DA338B0A8}"/>
          </ac:spMkLst>
        </pc:spChg>
      </pc:sldChg>
      <pc:sldChg chg="modSp mod">
        <pc:chgData name="Geir Dybdahl" userId="f4868939-6d96-4d75-92c1-ec8e0911c038" providerId="ADAL" clId="{4847807D-A985-4D6F-8F78-DAD625391053}" dt="2023-10-05T14:30:09.228" v="0"/>
        <pc:sldMkLst>
          <pc:docMk/>
          <pc:sldMk cId="3980330077" sldId="261"/>
        </pc:sldMkLst>
        <pc:spChg chg="mod">
          <ac:chgData name="Geir Dybdahl" userId="f4868939-6d96-4d75-92c1-ec8e0911c038" providerId="ADAL" clId="{4847807D-A985-4D6F-8F78-DAD625391053}" dt="2023-10-05T14:30:09.228" v="0"/>
          <ac:spMkLst>
            <pc:docMk/>
            <pc:sldMk cId="3980330077" sldId="261"/>
            <ac:spMk id="2" creationId="{0CDCF9A7-1FF6-41F4-DF6B-FF5BFBC215FD}"/>
          </ac:spMkLst>
        </pc:spChg>
      </pc:sldChg>
      <pc:sldChg chg="modSp mod">
        <pc:chgData name="Geir Dybdahl" userId="f4868939-6d96-4d75-92c1-ec8e0911c038" providerId="ADAL" clId="{4847807D-A985-4D6F-8F78-DAD625391053}" dt="2023-10-05T14:30:13.355" v="1"/>
        <pc:sldMkLst>
          <pc:docMk/>
          <pc:sldMk cId="1419017405" sldId="262"/>
        </pc:sldMkLst>
        <pc:spChg chg="mod">
          <ac:chgData name="Geir Dybdahl" userId="f4868939-6d96-4d75-92c1-ec8e0911c038" providerId="ADAL" clId="{4847807D-A985-4D6F-8F78-DAD625391053}" dt="2023-10-05T14:30:13.355" v="1"/>
          <ac:spMkLst>
            <pc:docMk/>
            <pc:sldMk cId="1419017405" sldId="262"/>
            <ac:spMk id="2" creationId="{48CC682B-FB0A-1BE1-5F6A-B35E3B6F0ED8}"/>
          </ac:spMkLst>
        </pc:spChg>
      </pc:sldChg>
      <pc:sldChg chg="modSp mod">
        <pc:chgData name="Geir Dybdahl" userId="f4868939-6d96-4d75-92c1-ec8e0911c038" providerId="ADAL" clId="{4847807D-A985-4D6F-8F78-DAD625391053}" dt="2023-10-05T14:46:07.038" v="349" actId="20577"/>
        <pc:sldMkLst>
          <pc:docMk/>
          <pc:sldMk cId="2099851548" sldId="263"/>
        </pc:sldMkLst>
        <pc:spChg chg="mod">
          <ac:chgData name="Geir Dybdahl" userId="f4868939-6d96-4d75-92c1-ec8e0911c038" providerId="ADAL" clId="{4847807D-A985-4D6F-8F78-DAD625391053}" dt="2023-10-05T14:46:07.038" v="349" actId="20577"/>
          <ac:spMkLst>
            <pc:docMk/>
            <pc:sldMk cId="2099851548" sldId="263"/>
            <ac:spMk id="3" creationId="{615957FF-8078-9073-2DFD-5C03553AA616}"/>
          </ac:spMkLst>
        </pc:spChg>
      </pc:sldChg>
      <pc:sldChg chg="modSp new mod">
        <pc:chgData name="Geir Dybdahl" userId="f4868939-6d96-4d75-92c1-ec8e0911c038" providerId="ADAL" clId="{4847807D-A985-4D6F-8F78-DAD625391053}" dt="2023-10-05T16:22:51.781" v="646" actId="20577"/>
        <pc:sldMkLst>
          <pc:docMk/>
          <pc:sldMk cId="2229475101" sldId="264"/>
        </pc:sldMkLst>
        <pc:spChg chg="mod">
          <ac:chgData name="Geir Dybdahl" userId="f4868939-6d96-4d75-92c1-ec8e0911c038" providerId="ADAL" clId="{4847807D-A985-4D6F-8F78-DAD625391053}" dt="2023-10-05T14:37:55.129" v="240" actId="20577"/>
          <ac:spMkLst>
            <pc:docMk/>
            <pc:sldMk cId="2229475101" sldId="264"/>
            <ac:spMk id="2" creationId="{99E0C11C-8F99-D64C-7423-BBA7D1916FC0}"/>
          </ac:spMkLst>
        </pc:spChg>
        <pc:spChg chg="mod">
          <ac:chgData name="Geir Dybdahl" userId="f4868939-6d96-4d75-92c1-ec8e0911c038" providerId="ADAL" clId="{4847807D-A985-4D6F-8F78-DAD625391053}" dt="2023-10-05T16:22:51.781" v="646" actId="20577"/>
          <ac:spMkLst>
            <pc:docMk/>
            <pc:sldMk cId="2229475101" sldId="264"/>
            <ac:spMk id="3" creationId="{30542A17-1B76-F9CF-A14E-76628ACAA339}"/>
          </ac:spMkLst>
        </pc:spChg>
      </pc:sldChg>
      <pc:sldChg chg="addSp delSp modSp new del mod">
        <pc:chgData name="Geir Dybdahl" userId="f4868939-6d96-4d75-92c1-ec8e0911c038" providerId="ADAL" clId="{4847807D-A985-4D6F-8F78-DAD625391053}" dt="2023-10-05T14:36:55.992" v="207" actId="680"/>
        <pc:sldMkLst>
          <pc:docMk/>
          <pc:sldMk cId="3733352730" sldId="264"/>
        </pc:sldMkLst>
        <pc:spChg chg="add del mod">
          <ac:chgData name="Geir Dybdahl" userId="f4868939-6d96-4d75-92c1-ec8e0911c038" providerId="ADAL" clId="{4847807D-A985-4D6F-8F78-DAD625391053}" dt="2023-10-05T14:36:50.190" v="206" actId="22"/>
          <ac:spMkLst>
            <pc:docMk/>
            <pc:sldMk cId="3733352730" sldId="264"/>
            <ac:spMk id="3" creationId="{BDAA9A83-EEAA-C36D-02CE-5D7F4C42DE3A}"/>
          </ac:spMkLst>
        </pc:spChg>
      </pc:sldChg>
      <pc:sldChg chg="modSp new mod">
        <pc:chgData name="Geir Dybdahl" userId="f4868939-6d96-4d75-92c1-ec8e0911c038" providerId="ADAL" clId="{4847807D-A985-4D6F-8F78-DAD625391053}" dt="2023-10-05T14:51:54.896" v="355" actId="207"/>
        <pc:sldMkLst>
          <pc:docMk/>
          <pc:sldMk cId="3710112859" sldId="265"/>
        </pc:sldMkLst>
        <pc:spChg chg="mod">
          <ac:chgData name="Geir Dybdahl" userId="f4868939-6d96-4d75-92c1-ec8e0911c038" providerId="ADAL" clId="{4847807D-A985-4D6F-8F78-DAD625391053}" dt="2023-10-05T14:40:56.677" v="337" actId="20577"/>
          <ac:spMkLst>
            <pc:docMk/>
            <pc:sldMk cId="3710112859" sldId="265"/>
            <ac:spMk id="2" creationId="{B5C4F966-B838-DC07-9C45-AEA70AFD11C8}"/>
          </ac:spMkLst>
        </pc:spChg>
        <pc:spChg chg="mod">
          <ac:chgData name="Geir Dybdahl" userId="f4868939-6d96-4d75-92c1-ec8e0911c038" providerId="ADAL" clId="{4847807D-A985-4D6F-8F78-DAD625391053}" dt="2023-10-05T14:51:54.896" v="355" actId="207"/>
          <ac:spMkLst>
            <pc:docMk/>
            <pc:sldMk cId="3710112859" sldId="265"/>
            <ac:spMk id="3" creationId="{C2D6E7F3-36BC-B309-92A7-28C64F0B567D}"/>
          </ac:spMkLst>
        </pc:spChg>
      </pc:sldChg>
      <pc:sldChg chg="modSp new mod">
        <pc:chgData name="Geir Dybdahl" userId="f4868939-6d96-4d75-92c1-ec8e0911c038" providerId="ADAL" clId="{4847807D-A985-4D6F-8F78-DAD625391053}" dt="2023-10-05T14:45:02.626" v="348"/>
        <pc:sldMkLst>
          <pc:docMk/>
          <pc:sldMk cId="2775446522" sldId="266"/>
        </pc:sldMkLst>
        <pc:spChg chg="mod">
          <ac:chgData name="Geir Dybdahl" userId="f4868939-6d96-4d75-92c1-ec8e0911c038" providerId="ADAL" clId="{4847807D-A985-4D6F-8F78-DAD625391053}" dt="2023-10-05T14:45:02.626" v="348"/>
          <ac:spMkLst>
            <pc:docMk/>
            <pc:sldMk cId="2775446522" sldId="266"/>
            <ac:spMk id="2" creationId="{72080516-506B-992D-08B3-BBAFCB496BA9}"/>
          </ac:spMkLst>
        </pc:spChg>
        <pc:spChg chg="mod">
          <ac:chgData name="Geir Dybdahl" userId="f4868939-6d96-4d75-92c1-ec8e0911c038" providerId="ADAL" clId="{4847807D-A985-4D6F-8F78-DAD625391053}" dt="2023-10-05T14:43:33.667" v="347" actId="20577"/>
          <ac:spMkLst>
            <pc:docMk/>
            <pc:sldMk cId="2775446522" sldId="266"/>
            <ac:spMk id="3" creationId="{EF18A19B-E45E-803E-A02B-2D06A52FB54A}"/>
          </ac:spMkLst>
        </pc:spChg>
      </pc:sldChg>
      <pc:sldChg chg="addSp modSp new mod">
        <pc:chgData name="Geir Dybdahl" userId="f4868939-6d96-4d75-92c1-ec8e0911c038" providerId="ADAL" clId="{4847807D-A985-4D6F-8F78-DAD625391053}" dt="2023-10-05T14:57:41.900" v="600" actId="1076"/>
        <pc:sldMkLst>
          <pc:docMk/>
          <pc:sldMk cId="19054696" sldId="267"/>
        </pc:sldMkLst>
        <pc:spChg chg="mod">
          <ac:chgData name="Geir Dybdahl" userId="f4868939-6d96-4d75-92c1-ec8e0911c038" providerId="ADAL" clId="{4847807D-A985-4D6F-8F78-DAD625391053}" dt="2023-10-05T14:52:33.344" v="371" actId="20577"/>
          <ac:spMkLst>
            <pc:docMk/>
            <pc:sldMk cId="19054696" sldId="267"/>
            <ac:spMk id="2" creationId="{198A38CE-7DDF-3B91-FFE4-57DD8FF1BC32}"/>
          </ac:spMkLst>
        </pc:spChg>
        <pc:spChg chg="mod">
          <ac:chgData name="Geir Dybdahl" userId="f4868939-6d96-4d75-92c1-ec8e0911c038" providerId="ADAL" clId="{4847807D-A985-4D6F-8F78-DAD625391053}" dt="2023-10-05T14:57:36.581" v="597" actId="20577"/>
          <ac:spMkLst>
            <pc:docMk/>
            <pc:sldMk cId="19054696" sldId="267"/>
            <ac:spMk id="3" creationId="{38903C92-DCE2-8D9D-7021-881811B57D8B}"/>
          </ac:spMkLst>
        </pc:spChg>
        <pc:picChg chg="add mod">
          <ac:chgData name="Geir Dybdahl" userId="f4868939-6d96-4d75-92c1-ec8e0911c038" providerId="ADAL" clId="{4847807D-A985-4D6F-8F78-DAD625391053}" dt="2023-10-05T14:57:38.199" v="598" actId="1076"/>
          <ac:picMkLst>
            <pc:docMk/>
            <pc:sldMk cId="19054696" sldId="267"/>
            <ac:picMk id="4" creationId="{E4868EE1-AA2E-8222-C2CA-3E27F68FCA8A}"/>
          </ac:picMkLst>
        </pc:picChg>
        <pc:picChg chg="add mod">
          <ac:chgData name="Geir Dybdahl" userId="f4868939-6d96-4d75-92c1-ec8e0911c038" providerId="ADAL" clId="{4847807D-A985-4D6F-8F78-DAD625391053}" dt="2023-10-05T14:57:39.669" v="599" actId="1076"/>
          <ac:picMkLst>
            <pc:docMk/>
            <pc:sldMk cId="19054696" sldId="267"/>
            <ac:picMk id="5" creationId="{BAEA581C-9687-9551-507B-0BDD642CA998}"/>
          </ac:picMkLst>
        </pc:picChg>
        <pc:picChg chg="add mod">
          <ac:chgData name="Geir Dybdahl" userId="f4868939-6d96-4d75-92c1-ec8e0911c038" providerId="ADAL" clId="{4847807D-A985-4D6F-8F78-DAD625391053}" dt="2023-10-05T14:57:41.900" v="600" actId="1076"/>
          <ac:picMkLst>
            <pc:docMk/>
            <pc:sldMk cId="19054696" sldId="267"/>
            <ac:picMk id="6" creationId="{3A36412C-29EE-B4F3-A8C9-A68F9E9D02A3}"/>
          </ac:picMkLst>
        </pc:picChg>
      </pc:sldChg>
      <pc:sldChg chg="modSp new del mod">
        <pc:chgData name="Geir Dybdahl" userId="f4868939-6d96-4d75-92c1-ec8e0911c038" providerId="ADAL" clId="{4847807D-A985-4D6F-8F78-DAD625391053}" dt="2023-10-05T14:58:18.876" v="608" actId="47"/>
        <pc:sldMkLst>
          <pc:docMk/>
          <pc:sldMk cId="2912365746" sldId="268"/>
        </pc:sldMkLst>
        <pc:spChg chg="mod">
          <ac:chgData name="Geir Dybdahl" userId="f4868939-6d96-4d75-92c1-ec8e0911c038" providerId="ADAL" clId="{4847807D-A985-4D6F-8F78-DAD625391053}" dt="2023-10-05T14:58:12.127" v="607" actId="20577"/>
          <ac:spMkLst>
            <pc:docMk/>
            <pc:sldMk cId="2912365746" sldId="268"/>
            <ac:spMk id="3" creationId="{253D0626-3AD7-2B87-C24A-9B90061D5A1F}"/>
          </ac:spMkLst>
        </pc:spChg>
      </pc:sldChg>
      <pc:sldChg chg="modSp new mod">
        <pc:chgData name="Geir Dybdahl" userId="f4868939-6d96-4d75-92c1-ec8e0911c038" providerId="ADAL" clId="{4847807D-A985-4D6F-8F78-DAD625391053}" dt="2023-10-05T14:58:35.022" v="617" actId="20577"/>
        <pc:sldMkLst>
          <pc:docMk/>
          <pc:sldMk cId="2956562070" sldId="268"/>
        </pc:sldMkLst>
        <pc:spChg chg="mod">
          <ac:chgData name="Geir Dybdahl" userId="f4868939-6d96-4d75-92c1-ec8e0911c038" providerId="ADAL" clId="{4847807D-A985-4D6F-8F78-DAD625391053}" dt="2023-10-05T14:58:35.022" v="617" actId="20577"/>
          <ac:spMkLst>
            <pc:docMk/>
            <pc:sldMk cId="2956562070" sldId="268"/>
            <ac:spMk id="2" creationId="{A650AE7C-BFF8-D01B-BC1A-342E9E075B56}"/>
          </ac:spMkLst>
        </pc:spChg>
      </pc:sldChg>
      <pc:sldChg chg="new">
        <pc:chgData name="Geir Dybdahl" userId="f4868939-6d96-4d75-92c1-ec8e0911c038" providerId="ADAL" clId="{4847807D-A985-4D6F-8F78-DAD625391053}" dt="2023-10-05T16:52:20.702" v="647" actId="680"/>
        <pc:sldMkLst>
          <pc:docMk/>
          <pc:sldMk cId="3907552679"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BED1EB-C3E0-9DFA-3351-AFAED96B30A8}"/>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3FF51D74-ADCC-1D8E-3007-711B17DFB7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FB65F7D5-1C35-53CF-DE8E-7405C6373572}"/>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5" name="Plassholder for bunntekst 4">
            <a:extLst>
              <a:ext uri="{FF2B5EF4-FFF2-40B4-BE49-F238E27FC236}">
                <a16:creationId xmlns:a16="http://schemas.microsoft.com/office/drawing/2014/main" id="{A6B8830A-2481-AE5E-6CC8-B3F4A545940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470E46E-C003-874F-644C-DFC1B3351B59}"/>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421759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FD4CCAC-1B58-6EF3-4448-7561609B1F26}"/>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3001F68C-06A3-8BC4-2C83-E6E5CC09747D}"/>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B2FA3EB-6578-BB5D-C564-B025D62A88BA}"/>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5" name="Plassholder for bunntekst 4">
            <a:extLst>
              <a:ext uri="{FF2B5EF4-FFF2-40B4-BE49-F238E27FC236}">
                <a16:creationId xmlns:a16="http://schemas.microsoft.com/office/drawing/2014/main" id="{7E805DB6-C217-25DC-F257-4708245D50E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D75295E-6952-C552-10BB-975650E13713}"/>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1986289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61A3C918-B03C-F9EE-3364-9B778329E7DC}"/>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03211852-C42C-CD4B-99CE-7B5CC43322D9}"/>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697B97AB-209F-1EEF-31E4-38598AE33A49}"/>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5" name="Plassholder for bunntekst 4">
            <a:extLst>
              <a:ext uri="{FF2B5EF4-FFF2-40B4-BE49-F238E27FC236}">
                <a16:creationId xmlns:a16="http://schemas.microsoft.com/office/drawing/2014/main" id="{AACADBB9-F213-3DB1-8C1B-6CFE8C5F864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25E8A78-AF21-EB2D-DF68-8CCA15C5EA8B}"/>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417892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5C3C23F-5833-7DF2-9245-4DA9CDDBF1F4}"/>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7E4C2A74-2935-1206-951E-FD8DA4CC927B}"/>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55F619B-5F42-5832-7DC9-20BD5804CF84}"/>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5" name="Plassholder for bunntekst 4">
            <a:extLst>
              <a:ext uri="{FF2B5EF4-FFF2-40B4-BE49-F238E27FC236}">
                <a16:creationId xmlns:a16="http://schemas.microsoft.com/office/drawing/2014/main" id="{B132A33C-915C-7484-7A3B-FF631BBE4A0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3D71671-C9C7-8317-CF22-B4BC4375C443}"/>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222646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253FA4-8BF9-1E92-4BD4-6E3DBC949649}"/>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105A6578-F9A3-E0BD-680B-979E688078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A4BBD355-6A2F-52F0-9257-EEEF72D5CDAA}"/>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5" name="Plassholder for bunntekst 4">
            <a:extLst>
              <a:ext uri="{FF2B5EF4-FFF2-40B4-BE49-F238E27FC236}">
                <a16:creationId xmlns:a16="http://schemas.microsoft.com/office/drawing/2014/main" id="{D11E67EE-3909-BAF8-5A5D-779A82E2835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F666F9D-1889-697C-B652-E50AB6628660}"/>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66815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220D574-59BC-1CEA-33D6-28A8F8AF79B3}"/>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21BA8461-4D0B-D39D-B738-F6138566FEE4}"/>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80F6B7AA-6FA6-C8ED-668C-CC7EBAF95596}"/>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A7F221C6-4A0B-C4E8-3856-2EE5D0C56D2A}"/>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6" name="Plassholder for bunntekst 5">
            <a:extLst>
              <a:ext uri="{FF2B5EF4-FFF2-40B4-BE49-F238E27FC236}">
                <a16:creationId xmlns:a16="http://schemas.microsoft.com/office/drawing/2014/main" id="{63738941-1B31-9D72-443C-42D7BD96807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AE16831-1A1D-1597-E38A-B65D8D1502AE}"/>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1415678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4B0665E-9409-B68D-D0DC-AD7487C12422}"/>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5BA243B4-424B-16AA-8A3A-E4F398D92C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21A307EB-C2C1-0D1F-EEA2-CFE459716E0F}"/>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CAFA0FD1-B2EC-0CE3-D5CF-BA1DAA9AAA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A3205193-172B-2E22-79C5-1A1562DE6544}"/>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D56F9A9F-D604-8F47-4E7D-9EF828493E08}"/>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8" name="Plassholder for bunntekst 7">
            <a:extLst>
              <a:ext uri="{FF2B5EF4-FFF2-40B4-BE49-F238E27FC236}">
                <a16:creationId xmlns:a16="http://schemas.microsoft.com/office/drawing/2014/main" id="{4F4C6D3E-3FAA-78FE-6A51-2AC42A10D3D8}"/>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05AF9A08-D36B-1F51-A165-9E1AC574D209}"/>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416649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0F392EB-4DA5-DE50-6F7A-C249AF569BE7}"/>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DCAE2875-19F3-A977-7432-9A00B1B7A7BB}"/>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4" name="Plassholder for bunntekst 3">
            <a:extLst>
              <a:ext uri="{FF2B5EF4-FFF2-40B4-BE49-F238E27FC236}">
                <a16:creationId xmlns:a16="http://schemas.microsoft.com/office/drawing/2014/main" id="{A1BB9F13-7CDF-EABD-3193-3CE33D1B7DB1}"/>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8995569B-C0D8-D6E3-E89B-C7A83D20B442}"/>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2710388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FFC18F85-A992-C7BF-7F01-C3C6A7F12BC5}"/>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3" name="Plassholder for bunntekst 2">
            <a:extLst>
              <a:ext uri="{FF2B5EF4-FFF2-40B4-BE49-F238E27FC236}">
                <a16:creationId xmlns:a16="http://schemas.microsoft.com/office/drawing/2014/main" id="{51A4D883-D88C-420C-24FC-62BE3A90EE30}"/>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9FD1D250-2A1F-7955-3ECE-967B6A998779}"/>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3041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325F1E9-AD81-181E-5502-5B58890D2272}"/>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8153B2AE-E4BA-57CD-D60C-3244409365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B081DADE-16EE-8AAB-D04C-D96776A5D5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696DC6CA-DBC7-CA7F-907C-268ED20E51D9}"/>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6" name="Plassholder for bunntekst 5">
            <a:extLst>
              <a:ext uri="{FF2B5EF4-FFF2-40B4-BE49-F238E27FC236}">
                <a16:creationId xmlns:a16="http://schemas.microsoft.com/office/drawing/2014/main" id="{992B265E-6FFF-BE9D-73BE-93A15CD125EB}"/>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7AAA58E-B9B3-6FC4-45D6-4120153D961C}"/>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4078830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3173409-8C0C-847F-840B-32C1DA8F929E}"/>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6A6E7AC5-7DE0-C10D-C8D1-3B2895306F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DFDC7D15-EC7A-78A1-36A2-2970A16B85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BF1E88BA-BDE5-AFCE-9304-12AD4FBA2E64}"/>
              </a:ext>
            </a:extLst>
          </p:cNvPr>
          <p:cNvSpPr>
            <a:spLocks noGrp="1"/>
          </p:cNvSpPr>
          <p:nvPr>
            <p:ph type="dt" sz="half" idx="10"/>
          </p:nvPr>
        </p:nvSpPr>
        <p:spPr/>
        <p:txBody>
          <a:bodyPr/>
          <a:lstStyle/>
          <a:p>
            <a:fld id="{ACD3EDA3-5F66-4623-99A4-B4BE1A036564}" type="datetimeFigureOut">
              <a:rPr lang="nb-NO" smtClean="0"/>
              <a:t>05.10.2023</a:t>
            </a:fld>
            <a:endParaRPr lang="nb-NO"/>
          </a:p>
        </p:txBody>
      </p:sp>
      <p:sp>
        <p:nvSpPr>
          <p:cNvPr id="6" name="Plassholder for bunntekst 5">
            <a:extLst>
              <a:ext uri="{FF2B5EF4-FFF2-40B4-BE49-F238E27FC236}">
                <a16:creationId xmlns:a16="http://schemas.microsoft.com/office/drawing/2014/main" id="{EFF34A64-295D-D89C-5F33-1FFF673BEB54}"/>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F9DE6AB6-F1FD-C0B5-084D-29434651BBA4}"/>
              </a:ext>
            </a:extLst>
          </p:cNvPr>
          <p:cNvSpPr>
            <a:spLocks noGrp="1"/>
          </p:cNvSpPr>
          <p:nvPr>
            <p:ph type="sldNum" sz="quarter" idx="12"/>
          </p:nvPr>
        </p:nvSpPr>
        <p:spPr/>
        <p:txBody>
          <a:bodyPr/>
          <a:lstStyle/>
          <a:p>
            <a:fld id="{E7D0148E-BB00-485D-B638-3085AEA8E6BC}" type="slidenum">
              <a:rPr lang="nb-NO" smtClean="0"/>
              <a:t>‹#›</a:t>
            </a:fld>
            <a:endParaRPr lang="nb-NO"/>
          </a:p>
        </p:txBody>
      </p:sp>
    </p:spTree>
    <p:extLst>
      <p:ext uri="{BB962C8B-B14F-4D97-AF65-F5344CB8AC3E}">
        <p14:creationId xmlns:p14="http://schemas.microsoft.com/office/powerpoint/2010/main" val="3430554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E5BBB103-DA3F-6012-A28D-0D005DE45D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9EE5EC12-981D-1179-1E4E-EA247A322A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48E9A7E-0819-72CC-D29A-0206D854D7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3EDA3-5F66-4623-99A4-B4BE1A036564}" type="datetimeFigureOut">
              <a:rPr lang="nb-NO" smtClean="0"/>
              <a:t>05.10.2023</a:t>
            </a:fld>
            <a:endParaRPr lang="nb-NO"/>
          </a:p>
        </p:txBody>
      </p:sp>
      <p:sp>
        <p:nvSpPr>
          <p:cNvPr id="5" name="Plassholder for bunntekst 4">
            <a:extLst>
              <a:ext uri="{FF2B5EF4-FFF2-40B4-BE49-F238E27FC236}">
                <a16:creationId xmlns:a16="http://schemas.microsoft.com/office/drawing/2014/main" id="{05322C63-4368-A9E8-782B-0B1B535837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4E642334-E13A-78CC-94EB-1083231183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D0148E-BB00-485D-B638-3085AEA8E6BC}" type="slidenum">
              <a:rPr lang="nb-NO" smtClean="0"/>
              <a:t>‹#›</a:t>
            </a:fld>
            <a:endParaRPr lang="nb-NO"/>
          </a:p>
        </p:txBody>
      </p:sp>
    </p:spTree>
    <p:extLst>
      <p:ext uri="{BB962C8B-B14F-4D97-AF65-F5344CB8AC3E}">
        <p14:creationId xmlns:p14="http://schemas.microsoft.com/office/powerpoint/2010/main" val="759999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497C8F8-20DF-3852-C469-6F4EE6EA6F71}"/>
              </a:ext>
            </a:extLst>
          </p:cNvPr>
          <p:cNvSpPr>
            <a:spLocks noGrp="1"/>
          </p:cNvSpPr>
          <p:nvPr>
            <p:ph type="ctrTitle"/>
          </p:nvPr>
        </p:nvSpPr>
        <p:spPr/>
        <p:txBody>
          <a:bodyPr/>
          <a:lstStyle/>
          <a:p>
            <a:r>
              <a:rPr lang="nb-NO" dirty="0"/>
              <a:t>SU/SMU møte </a:t>
            </a:r>
            <a:br>
              <a:rPr lang="nb-NO" dirty="0"/>
            </a:br>
            <a:r>
              <a:rPr lang="nb-NO" dirty="0"/>
              <a:t>torsdag 5.10.2023</a:t>
            </a:r>
          </a:p>
        </p:txBody>
      </p:sp>
      <p:sp>
        <p:nvSpPr>
          <p:cNvPr id="3" name="Undertittel 2">
            <a:extLst>
              <a:ext uri="{FF2B5EF4-FFF2-40B4-BE49-F238E27FC236}">
                <a16:creationId xmlns:a16="http://schemas.microsoft.com/office/drawing/2014/main" id="{A60D3BFE-C90B-9B24-7245-047D235DAE8A}"/>
              </a:ext>
            </a:extLst>
          </p:cNvPr>
          <p:cNvSpPr>
            <a:spLocks noGrp="1"/>
          </p:cNvSpPr>
          <p:nvPr>
            <p:ph type="subTitle" idx="1"/>
          </p:nvPr>
        </p:nvSpPr>
        <p:spPr/>
        <p:txBody>
          <a:bodyPr/>
          <a:lstStyle/>
          <a:p>
            <a:endParaRPr lang="nb-NO" dirty="0"/>
          </a:p>
        </p:txBody>
      </p:sp>
    </p:spTree>
    <p:extLst>
      <p:ext uri="{BB962C8B-B14F-4D97-AF65-F5344CB8AC3E}">
        <p14:creationId xmlns:p14="http://schemas.microsoft.com/office/powerpoint/2010/main" val="3252716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080516-506B-992D-08B3-BBAFCB496BA9}"/>
              </a:ext>
            </a:extLst>
          </p:cNvPr>
          <p:cNvSpPr>
            <a:spLocks noGrp="1"/>
          </p:cNvSpPr>
          <p:nvPr>
            <p:ph type="title"/>
          </p:nvPr>
        </p:nvSpPr>
        <p:spPr/>
        <p:txBody>
          <a:bodyPr/>
          <a:lstStyle/>
          <a:p>
            <a:r>
              <a:rPr lang="nb-NO" dirty="0"/>
              <a:t>Tilskudd trafikksikringstiltak</a:t>
            </a:r>
          </a:p>
        </p:txBody>
      </p:sp>
      <p:sp>
        <p:nvSpPr>
          <p:cNvPr id="3" name="Plassholder for innhold 2">
            <a:extLst>
              <a:ext uri="{FF2B5EF4-FFF2-40B4-BE49-F238E27FC236}">
                <a16:creationId xmlns:a16="http://schemas.microsoft.com/office/drawing/2014/main" id="{EF18A19B-E45E-803E-A02B-2D06A52FB54A}"/>
              </a:ext>
            </a:extLst>
          </p:cNvPr>
          <p:cNvSpPr>
            <a:spLocks noGrp="1"/>
          </p:cNvSpPr>
          <p:nvPr>
            <p:ph idx="1"/>
          </p:nvPr>
        </p:nvSpPr>
        <p:spPr/>
        <p:txBody>
          <a:bodyPr>
            <a:normAutofit fontScale="55000" lnSpcReduction="20000"/>
          </a:bodyPr>
          <a:lstStyle/>
          <a:p>
            <a:pPr marL="0" indent="0">
              <a:buNone/>
            </a:pPr>
            <a:r>
              <a:rPr lang="nb-NO" dirty="0"/>
              <a:t>Eksempler på tiltak som det kan søkes om tilskudd til er: </a:t>
            </a:r>
          </a:p>
          <a:p>
            <a:pPr marL="0" indent="0">
              <a:buNone/>
            </a:pPr>
            <a:r>
              <a:rPr lang="nb-NO" dirty="0"/>
              <a:t>•	Fysiske tiltak på og langs kommunale og fylkeskommunale veier, ved barnehager og skoler og på strekninger utenom vei 	som dekker barn og unges transportbehov.</a:t>
            </a:r>
          </a:p>
          <a:p>
            <a:pPr marL="0" indent="0">
              <a:buNone/>
            </a:pPr>
            <a:r>
              <a:rPr lang="nb-NO" dirty="0"/>
              <a:t>•	Sykkelparkering.</a:t>
            </a:r>
          </a:p>
          <a:p>
            <a:pPr marL="0" indent="0">
              <a:buNone/>
            </a:pPr>
            <a:r>
              <a:rPr lang="nb-NO" dirty="0"/>
              <a:t>•	Tiltak for økt sikkerhet i tilknytning til holdeplass for skolebuss </a:t>
            </a:r>
          </a:p>
          <a:p>
            <a:pPr marL="0" indent="0">
              <a:buNone/>
            </a:pPr>
            <a:r>
              <a:rPr lang="nb-NO" dirty="0"/>
              <a:t>•	Etablering av </a:t>
            </a:r>
            <a:r>
              <a:rPr lang="nb-NO" dirty="0" err="1"/>
              <a:t>drop</a:t>
            </a:r>
            <a:r>
              <a:rPr lang="nb-NO" dirty="0"/>
              <a:t>-soner. </a:t>
            </a:r>
          </a:p>
          <a:p>
            <a:pPr marL="0" indent="0">
              <a:buNone/>
            </a:pPr>
            <a:r>
              <a:rPr lang="nb-NO" dirty="0"/>
              <a:t>•	«Snarveier» som er viktig for sikker ferdsel for barn i tilknytning til skoler og nærmiljø. </a:t>
            </a:r>
          </a:p>
          <a:p>
            <a:pPr marL="0" indent="0">
              <a:buNone/>
            </a:pPr>
            <a:r>
              <a:rPr lang="nb-NO" dirty="0"/>
              <a:t>•	Skilting og oppmerking av hjertesoner. </a:t>
            </a:r>
          </a:p>
          <a:p>
            <a:pPr marL="0" indent="0">
              <a:buNone/>
            </a:pPr>
            <a:r>
              <a:rPr lang="nb-NO" dirty="0"/>
              <a:t>•	Belysning i kryssingssteder for fotgjengere og syklister</a:t>
            </a:r>
          </a:p>
          <a:p>
            <a:pPr marL="0" indent="0">
              <a:buNone/>
            </a:pPr>
            <a:endParaRPr lang="nb-NO" dirty="0"/>
          </a:p>
          <a:p>
            <a:pPr marL="0" indent="0">
              <a:buNone/>
            </a:pPr>
            <a:r>
              <a:rPr lang="nb-NO" dirty="0"/>
              <a:t>Faktorer som vil bli vektlagt når søknader skal vurderes er: </a:t>
            </a:r>
          </a:p>
          <a:p>
            <a:pPr marL="0" indent="0">
              <a:buNone/>
            </a:pPr>
            <a:r>
              <a:rPr lang="nb-NO" dirty="0"/>
              <a:t>•	Tiltak som gir tilrettelegging for sikker gåing og sykling til og fra skolen vil bli vektlagt. </a:t>
            </a:r>
          </a:p>
          <a:p>
            <a:pPr marL="0" indent="0">
              <a:buNone/>
            </a:pPr>
            <a:r>
              <a:rPr lang="nb-NO" dirty="0"/>
              <a:t>•	Tiltaket inngår i etablering av Hjertesone.</a:t>
            </a:r>
          </a:p>
          <a:p>
            <a:pPr marL="0" indent="0">
              <a:buNone/>
            </a:pPr>
            <a:r>
              <a:rPr lang="nb-NO" dirty="0"/>
              <a:t>•	For større tiltak vil det videre telle positivt om tiltaket inngår i en kommunal trafikksikkerhetsplan. </a:t>
            </a:r>
          </a:p>
          <a:p>
            <a:pPr marL="0" indent="0">
              <a:buNone/>
            </a:pPr>
            <a:r>
              <a:rPr lang="nb-NO" dirty="0"/>
              <a:t>•	Tiltaket er delfinansiert med minst 50 % av søker</a:t>
            </a:r>
          </a:p>
          <a:p>
            <a:pPr marL="0" indent="0">
              <a:buNone/>
            </a:pPr>
            <a:endParaRPr lang="nb-NO" dirty="0"/>
          </a:p>
        </p:txBody>
      </p:sp>
    </p:spTree>
    <p:extLst>
      <p:ext uri="{BB962C8B-B14F-4D97-AF65-F5344CB8AC3E}">
        <p14:creationId xmlns:p14="http://schemas.microsoft.com/office/powerpoint/2010/main" val="2775446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98A38CE-7DDF-3B91-FFE4-57DD8FF1BC32}"/>
              </a:ext>
            </a:extLst>
          </p:cNvPr>
          <p:cNvSpPr>
            <a:spLocks noGrp="1"/>
          </p:cNvSpPr>
          <p:nvPr>
            <p:ph type="title"/>
          </p:nvPr>
        </p:nvSpPr>
        <p:spPr/>
        <p:txBody>
          <a:bodyPr/>
          <a:lstStyle/>
          <a:p>
            <a:r>
              <a:rPr lang="nb-NO" dirty="0" err="1"/>
              <a:t>Spillpedagogikk</a:t>
            </a:r>
            <a:endParaRPr lang="nb-NO" dirty="0"/>
          </a:p>
        </p:txBody>
      </p:sp>
      <p:sp>
        <p:nvSpPr>
          <p:cNvPr id="3" name="Plassholder for innhold 2">
            <a:extLst>
              <a:ext uri="{FF2B5EF4-FFF2-40B4-BE49-F238E27FC236}">
                <a16:creationId xmlns:a16="http://schemas.microsoft.com/office/drawing/2014/main" id="{38903C92-DCE2-8D9D-7021-881811B57D8B}"/>
              </a:ext>
            </a:extLst>
          </p:cNvPr>
          <p:cNvSpPr>
            <a:spLocks noGrp="1"/>
          </p:cNvSpPr>
          <p:nvPr>
            <p:ph idx="1"/>
          </p:nvPr>
        </p:nvSpPr>
        <p:spPr>
          <a:xfrm>
            <a:off x="376989" y="1825625"/>
            <a:ext cx="10976811" cy="5104564"/>
          </a:xfrm>
        </p:spPr>
        <p:txBody>
          <a:bodyPr/>
          <a:lstStyle/>
          <a:p>
            <a:pPr marL="0" indent="0">
              <a:buNone/>
            </a:pPr>
            <a:r>
              <a:rPr lang="nb-NO" dirty="0"/>
              <a:t>Ungdomsskolene fikk 450 000 til innkjøp av </a:t>
            </a:r>
            <a:r>
              <a:rPr lang="nb-NO" dirty="0" err="1"/>
              <a:t>gaming</a:t>
            </a:r>
            <a:r>
              <a:rPr lang="nb-NO" dirty="0"/>
              <a:t> </a:t>
            </a:r>
            <a:r>
              <a:rPr lang="nb-NO" dirty="0" err="1"/>
              <a:t>pc`er</a:t>
            </a:r>
            <a:endParaRPr lang="nb-NO" dirty="0"/>
          </a:p>
          <a:p>
            <a:pPr marL="0" indent="0">
              <a:buNone/>
            </a:pPr>
            <a:r>
              <a:rPr lang="nb-NO" dirty="0"/>
              <a:t>Anbud avsluttet. TBU får mellom 7 – 10 gamin </a:t>
            </a:r>
            <a:r>
              <a:rPr lang="nb-NO" dirty="0" err="1"/>
              <a:t>pc`er</a:t>
            </a:r>
            <a:r>
              <a:rPr lang="nb-NO" dirty="0"/>
              <a:t>. </a:t>
            </a:r>
          </a:p>
          <a:p>
            <a:pPr marL="0" indent="0">
              <a:buNone/>
            </a:pPr>
            <a:r>
              <a:rPr lang="nb-NO" dirty="0"/>
              <a:t>Innreder eget </a:t>
            </a:r>
            <a:r>
              <a:rPr lang="nb-NO" dirty="0" err="1"/>
              <a:t>gaming</a:t>
            </a:r>
            <a:r>
              <a:rPr lang="nb-NO" dirty="0"/>
              <a:t> rom som skal dekoreres av en som kan det.</a:t>
            </a:r>
          </a:p>
          <a:p>
            <a:pPr marL="0" indent="0">
              <a:buNone/>
            </a:pPr>
            <a:r>
              <a:rPr lang="nb-NO" dirty="0"/>
              <a:t>Mål om oppstart før jul.</a:t>
            </a:r>
          </a:p>
          <a:p>
            <a:pPr marL="0" indent="0">
              <a:buNone/>
            </a:pPr>
            <a:endParaRPr lang="nb-NO" dirty="0"/>
          </a:p>
        </p:txBody>
      </p:sp>
      <p:pic>
        <p:nvPicPr>
          <p:cNvPr id="4" name="Bilde 3">
            <a:extLst>
              <a:ext uri="{FF2B5EF4-FFF2-40B4-BE49-F238E27FC236}">
                <a16:creationId xmlns:a16="http://schemas.microsoft.com/office/drawing/2014/main" id="{E4868EE1-AA2E-8222-C2CA-3E27F68FCA8A}"/>
              </a:ext>
            </a:extLst>
          </p:cNvPr>
          <p:cNvPicPr>
            <a:picLocks noChangeAspect="1"/>
          </p:cNvPicPr>
          <p:nvPr/>
        </p:nvPicPr>
        <p:blipFill>
          <a:blip r:embed="rId2"/>
          <a:stretch>
            <a:fillRect/>
          </a:stretch>
        </p:blipFill>
        <p:spPr>
          <a:xfrm>
            <a:off x="639428" y="4461209"/>
            <a:ext cx="2619375" cy="1962150"/>
          </a:xfrm>
          <a:prstGeom prst="rect">
            <a:avLst/>
          </a:prstGeom>
        </p:spPr>
      </p:pic>
      <p:pic>
        <p:nvPicPr>
          <p:cNvPr id="5" name="Bilde 4">
            <a:extLst>
              <a:ext uri="{FF2B5EF4-FFF2-40B4-BE49-F238E27FC236}">
                <a16:creationId xmlns:a16="http://schemas.microsoft.com/office/drawing/2014/main" id="{BAEA581C-9687-9551-507B-0BDD642CA998}"/>
              </a:ext>
            </a:extLst>
          </p:cNvPr>
          <p:cNvPicPr>
            <a:picLocks noChangeAspect="1"/>
          </p:cNvPicPr>
          <p:nvPr/>
        </p:nvPicPr>
        <p:blipFill>
          <a:blip r:embed="rId3"/>
          <a:stretch>
            <a:fillRect/>
          </a:stretch>
        </p:blipFill>
        <p:spPr>
          <a:xfrm>
            <a:off x="4686926" y="4411495"/>
            <a:ext cx="2619375" cy="1962150"/>
          </a:xfrm>
          <a:prstGeom prst="rect">
            <a:avLst/>
          </a:prstGeom>
        </p:spPr>
      </p:pic>
      <p:pic>
        <p:nvPicPr>
          <p:cNvPr id="6" name="Bilde 5">
            <a:extLst>
              <a:ext uri="{FF2B5EF4-FFF2-40B4-BE49-F238E27FC236}">
                <a16:creationId xmlns:a16="http://schemas.microsoft.com/office/drawing/2014/main" id="{3A36412C-29EE-B4F3-A8C9-A68F9E9D02A3}"/>
              </a:ext>
            </a:extLst>
          </p:cNvPr>
          <p:cNvPicPr>
            <a:picLocks noChangeAspect="1"/>
          </p:cNvPicPr>
          <p:nvPr/>
        </p:nvPicPr>
        <p:blipFill>
          <a:blip r:embed="rId4"/>
          <a:stretch>
            <a:fillRect/>
          </a:stretch>
        </p:blipFill>
        <p:spPr>
          <a:xfrm>
            <a:off x="8085783" y="4411495"/>
            <a:ext cx="2619375" cy="1962150"/>
          </a:xfrm>
          <a:prstGeom prst="rect">
            <a:avLst/>
          </a:prstGeom>
        </p:spPr>
      </p:pic>
    </p:spTree>
    <p:extLst>
      <p:ext uri="{BB962C8B-B14F-4D97-AF65-F5344CB8AC3E}">
        <p14:creationId xmlns:p14="http://schemas.microsoft.com/office/powerpoint/2010/main" val="19054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DCEF645-C2BC-7B9B-5798-1706F2334404}"/>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67F47288-E68B-1523-671D-650408DC197C}"/>
              </a:ext>
            </a:extLst>
          </p:cNvPr>
          <p:cNvSpPr>
            <a:spLocks noGrp="1"/>
          </p:cNvSpPr>
          <p:nvPr>
            <p:ph idx="1"/>
          </p:nvPr>
        </p:nvSpPr>
        <p:spPr/>
        <p:txBody>
          <a:bodyPr/>
          <a:lstStyle/>
          <a:p>
            <a:endParaRPr lang="nb-NO"/>
          </a:p>
        </p:txBody>
      </p:sp>
    </p:spTree>
    <p:extLst>
      <p:ext uri="{BB962C8B-B14F-4D97-AF65-F5344CB8AC3E}">
        <p14:creationId xmlns:p14="http://schemas.microsoft.com/office/powerpoint/2010/main" val="3907552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650AE7C-BFF8-D01B-BC1A-342E9E075B56}"/>
              </a:ext>
            </a:extLst>
          </p:cNvPr>
          <p:cNvSpPr>
            <a:spLocks noGrp="1"/>
          </p:cNvSpPr>
          <p:nvPr>
            <p:ph type="title"/>
          </p:nvPr>
        </p:nvSpPr>
        <p:spPr/>
        <p:txBody>
          <a:bodyPr/>
          <a:lstStyle/>
          <a:p>
            <a:r>
              <a:rPr lang="nb-NO" dirty="0"/>
              <a:t>Evt.</a:t>
            </a:r>
          </a:p>
        </p:txBody>
      </p:sp>
      <p:sp>
        <p:nvSpPr>
          <p:cNvPr id="3" name="Plassholder for innhold 2">
            <a:extLst>
              <a:ext uri="{FF2B5EF4-FFF2-40B4-BE49-F238E27FC236}">
                <a16:creationId xmlns:a16="http://schemas.microsoft.com/office/drawing/2014/main" id="{BFABE716-4DA8-5302-11E6-BA821D884F15}"/>
              </a:ext>
            </a:extLst>
          </p:cNvPr>
          <p:cNvSpPr>
            <a:spLocks noGrp="1"/>
          </p:cNvSpPr>
          <p:nvPr>
            <p:ph idx="1"/>
          </p:nvPr>
        </p:nvSpPr>
        <p:spPr/>
        <p:txBody>
          <a:bodyPr/>
          <a:lstStyle/>
          <a:p>
            <a:endParaRPr lang="nb-NO"/>
          </a:p>
        </p:txBody>
      </p:sp>
    </p:spTree>
    <p:extLst>
      <p:ext uri="{BB962C8B-B14F-4D97-AF65-F5344CB8AC3E}">
        <p14:creationId xmlns:p14="http://schemas.microsoft.com/office/powerpoint/2010/main" val="295656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69343C9-75E5-F61A-D369-4959FBCD1A84}"/>
              </a:ext>
            </a:extLst>
          </p:cNvPr>
          <p:cNvSpPr>
            <a:spLocks noGrp="1"/>
          </p:cNvSpPr>
          <p:nvPr>
            <p:ph type="title"/>
          </p:nvPr>
        </p:nvSpPr>
        <p:spPr/>
        <p:txBody>
          <a:bodyPr/>
          <a:lstStyle/>
          <a:p>
            <a:r>
              <a:rPr lang="nb-NO" sz="4400" dirty="0">
                <a:effectLst/>
                <a:latin typeface="Calibri" panose="020F0502020204030204" pitchFamily="34" charset="0"/>
                <a:ea typeface="Calibri" panose="020F0502020204030204" pitchFamily="34" charset="0"/>
              </a:rPr>
              <a:t>Saker</a:t>
            </a:r>
            <a:br>
              <a:rPr lang="nb-NO" sz="4400" dirty="0">
                <a:effectLst/>
                <a:latin typeface="Calibri" panose="020F0502020204030204" pitchFamily="34" charset="0"/>
                <a:ea typeface="Calibri" panose="020F0502020204030204" pitchFamily="34" charset="0"/>
              </a:rPr>
            </a:br>
            <a:endParaRPr lang="nb-NO" dirty="0"/>
          </a:p>
        </p:txBody>
      </p:sp>
      <p:sp>
        <p:nvSpPr>
          <p:cNvPr id="3" name="Plassholder for innhold 2">
            <a:extLst>
              <a:ext uri="{FF2B5EF4-FFF2-40B4-BE49-F238E27FC236}">
                <a16:creationId xmlns:a16="http://schemas.microsoft.com/office/drawing/2014/main" id="{8629EAC5-6E3A-1DF2-950B-C91153F17B2C}"/>
              </a:ext>
            </a:extLst>
          </p:cNvPr>
          <p:cNvSpPr>
            <a:spLocks noGrp="1"/>
          </p:cNvSpPr>
          <p:nvPr>
            <p:ph idx="1"/>
          </p:nvPr>
        </p:nvSpPr>
        <p:spPr/>
        <p:txBody>
          <a:bodyPr/>
          <a:lstStyle/>
          <a:p>
            <a:r>
              <a:rPr lang="nb-NO" sz="3200" dirty="0">
                <a:effectLst/>
                <a:latin typeface="Calibri" panose="020F0502020204030204" pitchFamily="34" charset="0"/>
                <a:ea typeface="Calibri" panose="020F0502020204030204" pitchFamily="34" charset="0"/>
              </a:rPr>
              <a:t>Fritak for karakter i orden og </a:t>
            </a:r>
            <a:r>
              <a:rPr lang="nb-NO" sz="3200" dirty="0" err="1">
                <a:effectLst/>
                <a:latin typeface="Calibri" panose="020F0502020204030204" pitchFamily="34" charset="0"/>
                <a:ea typeface="Calibri" panose="020F0502020204030204" pitchFamily="34" charset="0"/>
              </a:rPr>
              <a:t>åtferd</a:t>
            </a:r>
            <a:r>
              <a:rPr lang="nb-NO" sz="3200" dirty="0">
                <a:effectLst/>
                <a:latin typeface="Calibri" panose="020F0502020204030204" pitchFamily="34" charset="0"/>
                <a:ea typeface="Calibri" panose="020F0502020204030204" pitchFamily="34" charset="0"/>
              </a:rPr>
              <a:t>  </a:t>
            </a:r>
          </a:p>
          <a:p>
            <a:r>
              <a:rPr lang="nb-NO" sz="3200" dirty="0">
                <a:effectLst/>
                <a:latin typeface="Calibri" panose="020F0502020204030204" pitchFamily="34" charset="0"/>
                <a:ea typeface="Calibri" panose="020F0502020204030204" pitchFamily="34" charset="0"/>
              </a:rPr>
              <a:t>Evaluering av oppstarten</a:t>
            </a:r>
          </a:p>
          <a:p>
            <a:r>
              <a:rPr lang="nb-NO" sz="3200" dirty="0">
                <a:effectLst/>
                <a:latin typeface="Calibri" panose="020F0502020204030204" pitchFamily="34" charset="0"/>
                <a:ea typeface="Calibri" panose="020F0502020204030204" pitchFamily="34" charset="0"/>
              </a:rPr>
              <a:t>Tilskudd trafikksikringstiltak</a:t>
            </a:r>
          </a:p>
          <a:p>
            <a:r>
              <a:rPr lang="nb-NO" sz="3200" dirty="0" err="1">
                <a:latin typeface="Calibri" panose="020F0502020204030204" pitchFamily="34" charset="0"/>
                <a:ea typeface="Calibri" panose="020F0502020204030204" pitchFamily="34" charset="0"/>
              </a:rPr>
              <a:t>Spillpedagogikk</a:t>
            </a:r>
            <a:endParaRPr lang="nb-NO" sz="3200" dirty="0">
              <a:effectLst/>
              <a:latin typeface="Calibri" panose="020F0502020204030204" pitchFamily="34" charset="0"/>
              <a:ea typeface="Calibri" panose="020F0502020204030204" pitchFamily="34" charset="0"/>
            </a:endParaRPr>
          </a:p>
          <a:p>
            <a:r>
              <a:rPr lang="nb-NO" sz="3200" dirty="0" err="1">
                <a:effectLst/>
                <a:latin typeface="Calibri" panose="020F0502020204030204" pitchFamily="34" charset="0"/>
                <a:ea typeface="Calibri" panose="020F0502020204030204" pitchFamily="34" charset="0"/>
              </a:rPr>
              <a:t>Evt</a:t>
            </a:r>
            <a:endParaRPr lang="nb-NO" sz="3200" dirty="0">
              <a:effectLst/>
              <a:latin typeface="Calibri" panose="020F0502020204030204" pitchFamily="34" charset="0"/>
              <a:ea typeface="Calibri" panose="020F0502020204030204" pitchFamily="34" charset="0"/>
            </a:endParaRPr>
          </a:p>
          <a:p>
            <a:endParaRPr lang="nb-NO" dirty="0"/>
          </a:p>
        </p:txBody>
      </p:sp>
    </p:spTree>
    <p:extLst>
      <p:ext uri="{BB962C8B-B14F-4D97-AF65-F5344CB8AC3E}">
        <p14:creationId xmlns:p14="http://schemas.microsoft.com/office/powerpoint/2010/main" val="112729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FDE5357-021B-9ECF-CE4C-84E6694D2BBB}"/>
              </a:ext>
            </a:extLst>
          </p:cNvPr>
          <p:cNvSpPr>
            <a:spLocks noGrp="1"/>
          </p:cNvSpPr>
          <p:nvPr>
            <p:ph type="title"/>
          </p:nvPr>
        </p:nvSpPr>
        <p:spPr/>
        <p:txBody>
          <a:bodyPr/>
          <a:lstStyle/>
          <a:p>
            <a:r>
              <a:rPr lang="nb-NO" dirty="0"/>
              <a:t>Forsøk med fritak for karakter i orden og </a:t>
            </a:r>
            <a:r>
              <a:rPr lang="nb-NO" dirty="0" err="1"/>
              <a:t>åtferd</a:t>
            </a:r>
            <a:endParaRPr lang="nb-NO" dirty="0"/>
          </a:p>
        </p:txBody>
      </p:sp>
      <p:sp>
        <p:nvSpPr>
          <p:cNvPr id="3" name="Plassholder for innhold 2">
            <a:extLst>
              <a:ext uri="{FF2B5EF4-FFF2-40B4-BE49-F238E27FC236}">
                <a16:creationId xmlns:a16="http://schemas.microsoft.com/office/drawing/2014/main" id="{D11AC7B8-B6F2-96B7-098D-21767EED1CA5}"/>
              </a:ext>
            </a:extLst>
          </p:cNvPr>
          <p:cNvSpPr>
            <a:spLocks noGrp="1"/>
          </p:cNvSpPr>
          <p:nvPr>
            <p:ph idx="1"/>
          </p:nvPr>
        </p:nvSpPr>
        <p:spPr/>
        <p:txBody>
          <a:bodyPr/>
          <a:lstStyle/>
          <a:p>
            <a:pPr marL="0" indent="0">
              <a:buNone/>
            </a:pPr>
            <a:r>
              <a:rPr lang="nb-NO" dirty="0"/>
              <a:t>Karakterer i orden og oppførsel skiller seg fra karakterene i fag. Dette fordi vurderingen tar utgangspunkt i hva elevene ikke må gjøre eller ikke mestrer. Vi ønsker nå å utforske andre måter å vurdere elever i orden og oppførsel på, enn ved å gi elevene karakter.</a:t>
            </a:r>
          </a:p>
          <a:p>
            <a:pPr marL="0" indent="0">
              <a:buNone/>
            </a:pPr>
            <a:endParaRPr lang="nb-NO" dirty="0"/>
          </a:p>
          <a:p>
            <a:pPr marL="0" indent="0">
              <a:buNone/>
            </a:pPr>
            <a:r>
              <a:rPr lang="nb-NO" dirty="0"/>
              <a:t>Fagfornyelsen vektlegger blant annet dybdelæring, kritisk tenkning, arbeid med de tverrfaglige temaene og elevmedvirkning. Et vurderingssystem i orden og oppførsel bør også bygge opp under dette. Et karaktersystem som kun gir mulighet for å gå ned i karakter er ikke i tråd med intensjonene i læreplanverket om sosial læring og utvikling.</a:t>
            </a:r>
          </a:p>
        </p:txBody>
      </p:sp>
    </p:spTree>
    <p:extLst>
      <p:ext uri="{BB962C8B-B14F-4D97-AF65-F5344CB8AC3E}">
        <p14:creationId xmlns:p14="http://schemas.microsoft.com/office/powerpoint/2010/main" val="258055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DCF9A7-1FF6-41F4-DF6B-FF5BFBC215FD}"/>
              </a:ext>
            </a:extLst>
          </p:cNvPr>
          <p:cNvSpPr>
            <a:spLocks noGrp="1"/>
          </p:cNvSpPr>
          <p:nvPr>
            <p:ph type="title"/>
          </p:nvPr>
        </p:nvSpPr>
        <p:spPr/>
        <p:txBody>
          <a:bodyPr/>
          <a:lstStyle/>
          <a:p>
            <a:r>
              <a:rPr lang="nb-NO" dirty="0"/>
              <a:t>Forsøk med fritak for karakter i orden og </a:t>
            </a:r>
            <a:r>
              <a:rPr lang="nb-NO" dirty="0" err="1"/>
              <a:t>åtferd</a:t>
            </a:r>
            <a:endParaRPr lang="nb-NO" dirty="0"/>
          </a:p>
        </p:txBody>
      </p:sp>
      <p:sp>
        <p:nvSpPr>
          <p:cNvPr id="3" name="Plassholder for innhold 2">
            <a:extLst>
              <a:ext uri="{FF2B5EF4-FFF2-40B4-BE49-F238E27FC236}">
                <a16:creationId xmlns:a16="http://schemas.microsoft.com/office/drawing/2014/main" id="{A9AF8DE2-7AC8-0B15-0D48-B39FE34E165E}"/>
              </a:ext>
            </a:extLst>
          </p:cNvPr>
          <p:cNvSpPr>
            <a:spLocks noGrp="1"/>
          </p:cNvSpPr>
          <p:nvPr>
            <p:ph idx="1"/>
          </p:nvPr>
        </p:nvSpPr>
        <p:spPr/>
        <p:txBody>
          <a:bodyPr>
            <a:normAutofit lnSpcReduction="10000"/>
          </a:bodyPr>
          <a:lstStyle/>
          <a:p>
            <a:pPr marL="0" indent="0">
              <a:buNone/>
            </a:pPr>
            <a:r>
              <a:rPr lang="nb-NO" b="0" i="0" dirty="0">
                <a:solidFill>
                  <a:srgbClr val="303030"/>
                </a:solidFill>
                <a:effectLst/>
                <a:latin typeface="Roboto" panose="02000000000000000000" pitchFamily="2" charset="0"/>
              </a:rPr>
              <a:t>Selv om vi fjerner karakteren i forsøket, skal elevene fortsatt vurderes i både orden og oppførsel. Skolene må da bruke andre metoder for å gi tilbakemeldinger til elevene. For eksempel kan karakter og anmerkninger erstattes av tilbakemelding til elever gjennom elevsamtaler. Skolene må selv ta ansvar for å utvikle denne vurderingspraksisen, mens </a:t>
            </a:r>
            <a:r>
              <a:rPr lang="nb-NO" b="0" i="0" dirty="0" err="1">
                <a:solidFill>
                  <a:srgbClr val="303030"/>
                </a:solidFill>
                <a:effectLst/>
                <a:latin typeface="Roboto" panose="02000000000000000000" pitchFamily="2" charset="0"/>
              </a:rPr>
              <a:t>Udir</a:t>
            </a:r>
            <a:r>
              <a:rPr lang="nb-NO" b="0" i="0" dirty="0">
                <a:solidFill>
                  <a:srgbClr val="303030"/>
                </a:solidFill>
                <a:effectLst/>
                <a:latin typeface="Roboto" panose="02000000000000000000" pitchFamily="2" charset="0"/>
              </a:rPr>
              <a:t> vil legge til rette for erfaringsutveksling mellom deltakerne. Deltagere kan selv sørge for regionale og/eller lokale nettverk dersom dette er ønskelig.</a:t>
            </a:r>
          </a:p>
          <a:p>
            <a:pPr marL="0" indent="0">
              <a:buNone/>
            </a:pPr>
            <a:r>
              <a:rPr lang="nb-NO" b="0" i="0" dirty="0">
                <a:solidFill>
                  <a:srgbClr val="303030"/>
                </a:solidFill>
                <a:effectLst/>
                <a:latin typeface="Roboto" panose="02000000000000000000" pitchFamily="2" charset="0"/>
              </a:rPr>
              <a:t>Forsøket skal evalueres, og </a:t>
            </a:r>
            <a:r>
              <a:rPr lang="nb-NO" b="0" i="0" dirty="0" err="1">
                <a:solidFill>
                  <a:srgbClr val="303030"/>
                </a:solidFill>
                <a:effectLst/>
                <a:latin typeface="Roboto" panose="02000000000000000000" pitchFamily="2" charset="0"/>
              </a:rPr>
              <a:t>Udir</a:t>
            </a:r>
            <a:r>
              <a:rPr lang="nb-NO" b="0" i="0" dirty="0">
                <a:solidFill>
                  <a:srgbClr val="303030"/>
                </a:solidFill>
                <a:effectLst/>
                <a:latin typeface="Roboto" panose="02000000000000000000" pitchFamily="2" charset="0"/>
              </a:rPr>
              <a:t> vil inngå avtale med et forskningsmiljø som skal gjøre dette. Deltakelse i forsøket forutsetter et samarbeid med forskningsmiljøet.</a:t>
            </a:r>
            <a:endParaRPr lang="nb-NO" dirty="0"/>
          </a:p>
        </p:txBody>
      </p:sp>
    </p:spTree>
    <p:extLst>
      <p:ext uri="{BB962C8B-B14F-4D97-AF65-F5344CB8AC3E}">
        <p14:creationId xmlns:p14="http://schemas.microsoft.com/office/powerpoint/2010/main" val="3980330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8CC682B-FB0A-1BE1-5F6A-B35E3B6F0ED8}"/>
              </a:ext>
            </a:extLst>
          </p:cNvPr>
          <p:cNvSpPr>
            <a:spLocks noGrp="1"/>
          </p:cNvSpPr>
          <p:nvPr>
            <p:ph type="title"/>
          </p:nvPr>
        </p:nvSpPr>
        <p:spPr/>
        <p:txBody>
          <a:bodyPr/>
          <a:lstStyle/>
          <a:p>
            <a:r>
              <a:rPr lang="nb-NO" dirty="0"/>
              <a:t>Forsøk med fritak for karakter i orden og </a:t>
            </a:r>
            <a:r>
              <a:rPr lang="nb-NO" dirty="0" err="1"/>
              <a:t>åtferd</a:t>
            </a:r>
            <a:endParaRPr lang="nb-NO" dirty="0"/>
          </a:p>
        </p:txBody>
      </p:sp>
      <p:sp>
        <p:nvSpPr>
          <p:cNvPr id="3" name="Plassholder for innhold 2">
            <a:extLst>
              <a:ext uri="{FF2B5EF4-FFF2-40B4-BE49-F238E27FC236}">
                <a16:creationId xmlns:a16="http://schemas.microsoft.com/office/drawing/2014/main" id="{2828ABDB-9E7E-40CC-FBEA-3045BB784EC9}"/>
              </a:ext>
            </a:extLst>
          </p:cNvPr>
          <p:cNvSpPr>
            <a:spLocks noGrp="1"/>
          </p:cNvSpPr>
          <p:nvPr>
            <p:ph idx="1"/>
          </p:nvPr>
        </p:nvSpPr>
        <p:spPr/>
        <p:txBody>
          <a:bodyPr/>
          <a:lstStyle/>
          <a:p>
            <a:pPr marL="0" indent="0">
              <a:buNone/>
            </a:pPr>
            <a:r>
              <a:rPr lang="nb-NO" dirty="0"/>
              <a:t>Utdanningsdirektoratet kan etter opplæringsloven § 1-5 godkjenne avvik fra lov og forskrift i sammenheng med tidsavgrensede pedagogiske eller organisatoriske forsøk. Fra skoleåret 2023-24 vil vi organisere et 3-årig nasjonalt initiert forsøk med vurdering orden og oppførsel uten karakter. Hensikten med et slikt forsøk er å finne ut hva man kan lære ved å prøve ut en alternativ ordning, og vurdere om det kan være aktuelt å endre regelverket. </a:t>
            </a:r>
          </a:p>
          <a:p>
            <a:pPr marL="0" indent="0">
              <a:buNone/>
            </a:pPr>
            <a:endParaRPr lang="nb-NO" dirty="0"/>
          </a:p>
          <a:p>
            <a:pPr marL="0" indent="0">
              <a:buNone/>
            </a:pPr>
            <a:r>
              <a:rPr lang="nb-NO" dirty="0"/>
              <a:t>En sentral del av forsøket er å utforske vurderingspraksiser som alternativ til dagens vurderingsordning med karakter.</a:t>
            </a:r>
          </a:p>
        </p:txBody>
      </p:sp>
    </p:spTree>
    <p:extLst>
      <p:ext uri="{BB962C8B-B14F-4D97-AF65-F5344CB8AC3E}">
        <p14:creationId xmlns:p14="http://schemas.microsoft.com/office/powerpoint/2010/main" val="1419017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30A482-6AAA-6B8B-1437-FFEF0AA6532B}"/>
              </a:ext>
            </a:extLst>
          </p:cNvPr>
          <p:cNvSpPr>
            <a:spLocks noGrp="1"/>
          </p:cNvSpPr>
          <p:nvPr>
            <p:ph type="title"/>
          </p:nvPr>
        </p:nvSpPr>
        <p:spPr/>
        <p:txBody>
          <a:bodyPr/>
          <a:lstStyle/>
          <a:p>
            <a:r>
              <a:rPr lang="nb-NO" dirty="0"/>
              <a:t>Hvor er vi nå?</a:t>
            </a:r>
          </a:p>
        </p:txBody>
      </p:sp>
      <p:sp>
        <p:nvSpPr>
          <p:cNvPr id="3" name="Plassholder for innhold 2">
            <a:extLst>
              <a:ext uri="{FF2B5EF4-FFF2-40B4-BE49-F238E27FC236}">
                <a16:creationId xmlns:a16="http://schemas.microsoft.com/office/drawing/2014/main" id="{615957FF-8078-9073-2DFD-5C03553AA616}"/>
              </a:ext>
            </a:extLst>
          </p:cNvPr>
          <p:cNvSpPr>
            <a:spLocks noGrp="1"/>
          </p:cNvSpPr>
          <p:nvPr>
            <p:ph idx="1"/>
          </p:nvPr>
        </p:nvSpPr>
        <p:spPr/>
        <p:txBody>
          <a:bodyPr>
            <a:normAutofit fontScale="92500" lnSpcReduction="10000"/>
          </a:bodyPr>
          <a:lstStyle/>
          <a:p>
            <a:pPr marL="0" indent="0">
              <a:buNone/>
            </a:pPr>
            <a:r>
              <a:rPr lang="nb-NO" dirty="0"/>
              <a:t>Karmøy har 4 skoler med og </a:t>
            </a:r>
            <a:r>
              <a:rPr lang="nb-NO" dirty="0" err="1"/>
              <a:t>Frakkagjerd</a:t>
            </a:r>
            <a:r>
              <a:rPr lang="nb-NO" dirty="0"/>
              <a:t> er med. Vi ønsker et lokalt nettverk med erfaringsutveksling mellom deltakerne.  </a:t>
            </a:r>
          </a:p>
          <a:p>
            <a:pPr marL="0" indent="0">
              <a:buNone/>
            </a:pPr>
            <a:r>
              <a:rPr lang="nb-NO" dirty="0"/>
              <a:t>Visma meldingene går ikke direkte hjem lenger. Vi ønsker en dialog med elev og foresatte.</a:t>
            </a:r>
          </a:p>
          <a:p>
            <a:pPr marL="0" indent="0">
              <a:buNone/>
            </a:pPr>
            <a:r>
              <a:rPr lang="nb-NO" dirty="0"/>
              <a:t>De som ønsker å fortsette med karakter i orden og oppførsel skal ha mulighet til det, men vi finne en ordning som gjør det forutsigbart. Vi må derfor gi elever og foreldre grundig informasjon om forsøket. </a:t>
            </a:r>
          </a:p>
          <a:p>
            <a:pPr marL="0" indent="0">
              <a:buNone/>
            </a:pPr>
            <a:r>
              <a:rPr lang="nb-NO" dirty="0"/>
              <a:t>Forsøket skal evalueres av NIFU på vegne av Utdanningsdirektoratet. Deltakere i forsøket er forpliktet til å ta delevalueringen. NIFU vil dele skolene som deltar inn i ulike grupper som får støtte til arbeidet med å utvikle en vurderingspraksis. Vi vil om kort tid sende ut mer informasjon fra NIFU om hvordan evalueringen skal gjennomføres. Denne venter vi på.</a:t>
            </a:r>
          </a:p>
        </p:txBody>
      </p:sp>
    </p:spTree>
    <p:extLst>
      <p:ext uri="{BB962C8B-B14F-4D97-AF65-F5344CB8AC3E}">
        <p14:creationId xmlns:p14="http://schemas.microsoft.com/office/powerpoint/2010/main" val="2099851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9E0C11C-8F99-D64C-7423-BBA7D1916FC0}"/>
              </a:ext>
            </a:extLst>
          </p:cNvPr>
          <p:cNvSpPr>
            <a:spLocks noGrp="1"/>
          </p:cNvSpPr>
          <p:nvPr>
            <p:ph type="title"/>
          </p:nvPr>
        </p:nvSpPr>
        <p:spPr/>
        <p:txBody>
          <a:bodyPr>
            <a:normAutofit/>
          </a:bodyPr>
          <a:lstStyle/>
          <a:p>
            <a:r>
              <a:rPr lang="nb-NO" dirty="0"/>
              <a:t>3 </a:t>
            </a:r>
            <a:r>
              <a:rPr lang="nb-NO" dirty="0" err="1"/>
              <a:t>årig</a:t>
            </a:r>
            <a:r>
              <a:rPr lang="nb-NO" dirty="0"/>
              <a:t> prøveprosjekt – fritak for karakterer i orden og oppførsel</a:t>
            </a:r>
          </a:p>
        </p:txBody>
      </p:sp>
      <p:sp>
        <p:nvSpPr>
          <p:cNvPr id="3" name="Plassholder for innhold 2">
            <a:extLst>
              <a:ext uri="{FF2B5EF4-FFF2-40B4-BE49-F238E27FC236}">
                <a16:creationId xmlns:a16="http://schemas.microsoft.com/office/drawing/2014/main" id="{30542A17-1B76-F9CF-A14E-76628ACAA339}"/>
              </a:ext>
            </a:extLst>
          </p:cNvPr>
          <p:cNvSpPr>
            <a:spLocks noGrp="1"/>
          </p:cNvSpPr>
          <p:nvPr>
            <p:ph idx="1"/>
          </p:nvPr>
        </p:nvSpPr>
        <p:spPr/>
        <p:txBody>
          <a:bodyPr>
            <a:normAutofit fontScale="55000" lnSpcReduction="20000"/>
          </a:bodyPr>
          <a:lstStyle/>
          <a:p>
            <a:pPr marL="0" indent="0">
              <a:buNone/>
            </a:pPr>
            <a:endParaRPr lang="nb-NO" dirty="0"/>
          </a:p>
          <a:p>
            <a:r>
              <a:rPr lang="nb-NO" dirty="0"/>
              <a:t>Beholder </a:t>
            </a:r>
            <a:r>
              <a:rPr lang="nb-NO" dirty="0" err="1"/>
              <a:t>anmerkningssytemet</a:t>
            </a:r>
            <a:r>
              <a:rPr lang="nb-NO" dirty="0"/>
              <a:t>, men lukket for foresatte</a:t>
            </a:r>
          </a:p>
          <a:p>
            <a:r>
              <a:rPr lang="nb-NO" dirty="0"/>
              <a:t>Lærerne må ha fast gjennomgang av anmerkninger (for eksempel en gang pr uke)</a:t>
            </a:r>
          </a:p>
          <a:p>
            <a:r>
              <a:rPr lang="nb-NO" dirty="0"/>
              <a:t>Ren info sendes foresatte på mail</a:t>
            </a:r>
          </a:p>
          <a:p>
            <a:r>
              <a:rPr lang="nb-NO" dirty="0"/>
              <a:t>Det må være </a:t>
            </a:r>
            <a:r>
              <a:rPr lang="nb-NO"/>
              <a:t>mest mulig likt</a:t>
            </a:r>
            <a:endParaRPr lang="nb-NO" dirty="0"/>
          </a:p>
          <a:p>
            <a:r>
              <a:rPr lang="nb-NO" dirty="0"/>
              <a:t>Viktigere saker må det ringes hjem om</a:t>
            </a:r>
          </a:p>
          <a:p>
            <a:r>
              <a:rPr lang="nb-NO" dirty="0"/>
              <a:t>Ved alvorlige saker skal en kalle inn foresatte til møte</a:t>
            </a:r>
          </a:p>
          <a:p>
            <a:pPr marL="0" indent="0">
              <a:buNone/>
            </a:pPr>
            <a:endParaRPr lang="nb-NO" dirty="0"/>
          </a:p>
          <a:p>
            <a:pPr marL="0" indent="0">
              <a:buNone/>
            </a:pPr>
            <a:r>
              <a:rPr lang="nb-NO" dirty="0"/>
              <a:t>Videre arbeid:</a:t>
            </a:r>
          </a:p>
          <a:p>
            <a:r>
              <a:rPr lang="nb-NO" dirty="0"/>
              <a:t>Hvordan gi halvårsvurdering til elevene?</a:t>
            </a:r>
          </a:p>
          <a:p>
            <a:r>
              <a:rPr lang="nb-NO" dirty="0"/>
              <a:t>Tidsfrist på å ombestemme seg i forhold til ønske fritak fra karakter</a:t>
            </a:r>
          </a:p>
          <a:p>
            <a:r>
              <a:rPr lang="nb-NO" dirty="0" err="1"/>
              <a:t>Timeout</a:t>
            </a:r>
            <a:r>
              <a:rPr lang="nb-NO" dirty="0"/>
              <a:t>-rom? Får vi det til?</a:t>
            </a:r>
          </a:p>
          <a:p>
            <a:r>
              <a:rPr lang="nb-NO" dirty="0"/>
              <a:t>Felles forståelse og rutiner i personalet må etableres</a:t>
            </a:r>
          </a:p>
          <a:p>
            <a:r>
              <a:rPr lang="nb-NO" dirty="0"/>
              <a:t>Skal vi sende positiv </a:t>
            </a:r>
            <a:r>
              <a:rPr lang="nb-NO" dirty="0" err="1"/>
              <a:t>sms`er</a:t>
            </a:r>
            <a:r>
              <a:rPr lang="nb-NO" dirty="0"/>
              <a:t> til foresatte?</a:t>
            </a:r>
          </a:p>
          <a:p>
            <a:pPr marL="0" indent="0">
              <a:buNone/>
            </a:pPr>
            <a:endParaRPr lang="nb-NO" dirty="0"/>
          </a:p>
        </p:txBody>
      </p:sp>
    </p:spTree>
    <p:extLst>
      <p:ext uri="{BB962C8B-B14F-4D97-AF65-F5344CB8AC3E}">
        <p14:creationId xmlns:p14="http://schemas.microsoft.com/office/powerpoint/2010/main" val="2229475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8C38A30-8064-7D36-500A-EF3A26A0DAB4}"/>
              </a:ext>
            </a:extLst>
          </p:cNvPr>
          <p:cNvSpPr>
            <a:spLocks noGrp="1"/>
          </p:cNvSpPr>
          <p:nvPr>
            <p:ph type="title"/>
          </p:nvPr>
        </p:nvSpPr>
        <p:spPr/>
        <p:txBody>
          <a:bodyPr/>
          <a:lstStyle/>
          <a:p>
            <a:r>
              <a:rPr lang="nb-NO" dirty="0"/>
              <a:t>Oppstarten</a:t>
            </a:r>
          </a:p>
        </p:txBody>
      </p:sp>
      <p:sp>
        <p:nvSpPr>
          <p:cNvPr id="3" name="Plassholder for innhold 2">
            <a:extLst>
              <a:ext uri="{FF2B5EF4-FFF2-40B4-BE49-F238E27FC236}">
                <a16:creationId xmlns:a16="http://schemas.microsoft.com/office/drawing/2014/main" id="{D47CE351-7665-F42D-6359-086DA338B0A8}"/>
              </a:ext>
            </a:extLst>
          </p:cNvPr>
          <p:cNvSpPr>
            <a:spLocks noGrp="1"/>
          </p:cNvSpPr>
          <p:nvPr>
            <p:ph idx="1"/>
          </p:nvPr>
        </p:nvSpPr>
        <p:spPr/>
        <p:txBody>
          <a:bodyPr/>
          <a:lstStyle/>
          <a:p>
            <a:r>
              <a:rPr lang="nb-NO" dirty="0"/>
              <a:t>Bemanning på plass</a:t>
            </a:r>
          </a:p>
          <a:p>
            <a:r>
              <a:rPr lang="nb-NO" dirty="0"/>
              <a:t>Forsvarlig dekning på alle trinn</a:t>
            </a:r>
          </a:p>
          <a:p>
            <a:r>
              <a:rPr lang="nb-NO" dirty="0"/>
              <a:t>Lavt sykefravær og godt arbeidsmiljø blant voksne og elever.</a:t>
            </a:r>
          </a:p>
          <a:p>
            <a:endParaRPr lang="nb-NO" dirty="0"/>
          </a:p>
        </p:txBody>
      </p:sp>
    </p:spTree>
    <p:extLst>
      <p:ext uri="{BB962C8B-B14F-4D97-AF65-F5344CB8AC3E}">
        <p14:creationId xmlns:p14="http://schemas.microsoft.com/office/powerpoint/2010/main" val="2403784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5C4F966-B838-DC07-9C45-AEA70AFD11C8}"/>
              </a:ext>
            </a:extLst>
          </p:cNvPr>
          <p:cNvSpPr>
            <a:spLocks noGrp="1"/>
          </p:cNvSpPr>
          <p:nvPr>
            <p:ph type="title"/>
          </p:nvPr>
        </p:nvSpPr>
        <p:spPr/>
        <p:txBody>
          <a:bodyPr/>
          <a:lstStyle/>
          <a:p>
            <a:r>
              <a:rPr lang="nb-NO" dirty="0"/>
              <a:t>Tilskudd trafikksikringstiltak</a:t>
            </a:r>
          </a:p>
        </p:txBody>
      </p:sp>
      <p:sp>
        <p:nvSpPr>
          <p:cNvPr id="3" name="Plassholder for innhold 2">
            <a:extLst>
              <a:ext uri="{FF2B5EF4-FFF2-40B4-BE49-F238E27FC236}">
                <a16:creationId xmlns:a16="http://schemas.microsoft.com/office/drawing/2014/main" id="{C2D6E7F3-36BC-B309-92A7-28C64F0B567D}"/>
              </a:ext>
            </a:extLst>
          </p:cNvPr>
          <p:cNvSpPr>
            <a:spLocks noGrp="1"/>
          </p:cNvSpPr>
          <p:nvPr>
            <p:ph idx="1"/>
          </p:nvPr>
        </p:nvSpPr>
        <p:spPr/>
        <p:txBody>
          <a:bodyPr>
            <a:normAutofit fontScale="62500" lnSpcReduction="20000"/>
          </a:bodyPr>
          <a:lstStyle/>
          <a:p>
            <a:pPr marL="0" indent="0">
              <a:buNone/>
            </a:pPr>
            <a:r>
              <a:rPr lang="nb-NO" dirty="0"/>
              <a:t>Vi vet at mange </a:t>
            </a:r>
            <a:r>
              <a:rPr lang="nb-NO" dirty="0" err="1"/>
              <a:t>Fau</a:t>
            </a:r>
            <a:r>
              <a:rPr lang="nb-NO" dirty="0"/>
              <a:t> er opptatt av trafikksikker skolevei, og har gode tanker om hva som kan være fine tiltak for å gjøre skoleveien tryggere og bedre for elevene. I stedet for at vi som arbeider sentralt på rådhuset skal prøve å se for oss hva den enkelte skole og lokalmiljø kan ha nytte av, så ønsker vi heller innspill som har rot i en virkelighet. Ber dere som er rektorer videreformidle til leder av FAU muligheten for å søke tilskudd til trafikksikringstiltak. Kom gjerne med forslag/ønsker selv også fra skolen. Søknadsfristen er 1. november, så dersom vi skal søke så trenger vi innspill i løpet av de neste tre ukene, </a:t>
            </a:r>
            <a:r>
              <a:rPr lang="nb-NO" dirty="0">
                <a:solidFill>
                  <a:srgbClr val="FF0000"/>
                </a:solidFill>
              </a:rPr>
              <a:t>innen 15.10. </a:t>
            </a:r>
            <a:r>
              <a:rPr lang="nb-NO" dirty="0"/>
              <a:t>Tror det var slike tilskuddsmidler Førre fikk laget fin sykkelparkering og sykkelpumpestasjon med sist vinter. </a:t>
            </a:r>
          </a:p>
          <a:p>
            <a:pPr marL="0" indent="0">
              <a:buNone/>
            </a:pPr>
            <a:r>
              <a:rPr lang="nb-NO" dirty="0"/>
              <a:t>Søknaden vil bli utformet av noen her på rådhuset dersom noen kommer med ønsker/behov. Det vil være kommunen som formelt står som søker. </a:t>
            </a:r>
          </a:p>
          <a:p>
            <a:pPr marL="0" indent="0">
              <a:buNone/>
            </a:pPr>
            <a:endParaRPr lang="nb-NO" dirty="0"/>
          </a:p>
          <a:p>
            <a:pPr marL="0" indent="0">
              <a:buNone/>
            </a:pPr>
            <a:r>
              <a:rPr lang="nb-NO" dirty="0"/>
              <a:t>Teksten nedenfor er «sakset» fra invitasjonen om å søke tilskudd til tryggere skoleveier og nærmiljø for 2024. </a:t>
            </a:r>
          </a:p>
          <a:p>
            <a:pPr marL="0" indent="0">
              <a:buNone/>
            </a:pPr>
            <a:endParaRPr lang="nb-NO" dirty="0"/>
          </a:p>
          <a:p>
            <a:pPr marL="0" indent="0">
              <a:buNone/>
            </a:pPr>
            <a:r>
              <a:rPr lang="nb-NO" dirty="0"/>
              <a:t>Kommuner kan søke om tilskudd til  mer trafikksikre skoleveier og nærmiljø, slik at flere barn og unge kan sykle og gå til skolen. Tilskuddene det kan søkes om kan være trafikantrettede eller fysiske tiltak langs skoleveier og nærmiljø der barn og unge ferdes. </a:t>
            </a:r>
          </a:p>
          <a:p>
            <a:pPr marL="0" indent="0">
              <a:buNone/>
            </a:pPr>
            <a:endParaRPr lang="nb-NO" dirty="0"/>
          </a:p>
        </p:txBody>
      </p:sp>
    </p:spTree>
    <p:extLst>
      <p:ext uri="{BB962C8B-B14F-4D97-AF65-F5344CB8AC3E}">
        <p14:creationId xmlns:p14="http://schemas.microsoft.com/office/powerpoint/2010/main" val="371011285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1079</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13</vt:i4>
      </vt:variant>
    </vt:vector>
  </HeadingPairs>
  <TitlesOfParts>
    <vt:vector size="18" baseType="lpstr">
      <vt:lpstr>Arial</vt:lpstr>
      <vt:lpstr>Calibri</vt:lpstr>
      <vt:lpstr>Calibri Light</vt:lpstr>
      <vt:lpstr>Roboto</vt:lpstr>
      <vt:lpstr>Office-tema</vt:lpstr>
      <vt:lpstr>SU/SMU møte  torsdag 5.10.2023</vt:lpstr>
      <vt:lpstr>Saker </vt:lpstr>
      <vt:lpstr>Forsøk med fritak for karakter i orden og åtferd</vt:lpstr>
      <vt:lpstr>Forsøk med fritak for karakter i orden og åtferd</vt:lpstr>
      <vt:lpstr>Forsøk med fritak for karakter i orden og åtferd</vt:lpstr>
      <vt:lpstr>Hvor er vi nå?</vt:lpstr>
      <vt:lpstr>3 årig prøveprosjekt – fritak for karakterer i orden og oppførsel</vt:lpstr>
      <vt:lpstr>Oppstarten</vt:lpstr>
      <vt:lpstr>Tilskudd trafikksikringstiltak</vt:lpstr>
      <vt:lpstr>Tilskudd trafikksikringstiltak</vt:lpstr>
      <vt:lpstr>Spillpedagogikk</vt:lpstr>
      <vt:lpstr>PowerPoint-presentasjon</vt:lpstr>
      <vt:lpstr>Evt.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SU/SMU møte  torsdag 5.10.2023</dc:title>
  <dc:creator>Geir Dybdahl</dc:creator>
  <cp:lastModifiedBy>Geir Dybdahl</cp:lastModifiedBy>
  <cp:revision>1</cp:revision>
  <dcterms:created xsi:type="dcterms:W3CDTF">2023-10-05T09:50:37Z</dcterms:created>
  <dcterms:modified xsi:type="dcterms:W3CDTF">2023-10-05T16:52:31Z</dcterms:modified>
</cp:coreProperties>
</file>