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94660"/>
  </p:normalViewPr>
  <p:slideViewPr>
    <p:cSldViewPr snapToGrid="0">
      <p:cViewPr varScale="1">
        <p:scale>
          <a:sx n="82" d="100"/>
          <a:sy n="82" d="100"/>
        </p:scale>
        <p:origin x="96"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ir Dybdahl" userId="f4868939-6d96-4d75-92c1-ec8e0911c038" providerId="ADAL" clId="{8F24ABD2-0E4B-4D7C-A0DB-D2975D71FF61}"/>
    <pc:docChg chg="custSel addSld modSld sldOrd">
      <pc:chgData name="Geir Dybdahl" userId="f4868939-6d96-4d75-92c1-ec8e0911c038" providerId="ADAL" clId="{8F24ABD2-0E4B-4D7C-A0DB-D2975D71FF61}" dt="2024-10-24T16:38:24.699" v="361" actId="680"/>
      <pc:docMkLst>
        <pc:docMk/>
      </pc:docMkLst>
      <pc:sldChg chg="modSp mod ord">
        <pc:chgData name="Geir Dybdahl" userId="f4868939-6d96-4d75-92c1-ec8e0911c038" providerId="ADAL" clId="{8F24ABD2-0E4B-4D7C-A0DB-D2975D71FF61}" dt="2024-10-24T15:54:37.387" v="360"/>
        <pc:sldMkLst>
          <pc:docMk/>
          <pc:sldMk cId="2376873282" sldId="260"/>
        </pc:sldMkLst>
        <pc:spChg chg="mod">
          <ac:chgData name="Geir Dybdahl" userId="f4868939-6d96-4d75-92c1-ec8e0911c038" providerId="ADAL" clId="{8F24ABD2-0E4B-4D7C-A0DB-D2975D71FF61}" dt="2024-10-24T12:32:23.195" v="358" actId="20577"/>
          <ac:spMkLst>
            <pc:docMk/>
            <pc:sldMk cId="2376873282" sldId="260"/>
            <ac:spMk id="3" creationId="{434B1263-656F-5809-9597-540E5005A383}"/>
          </ac:spMkLst>
        </pc:spChg>
      </pc:sldChg>
      <pc:sldChg chg="new">
        <pc:chgData name="Geir Dybdahl" userId="f4868939-6d96-4d75-92c1-ec8e0911c038" providerId="ADAL" clId="{8F24ABD2-0E4B-4D7C-A0DB-D2975D71FF61}" dt="2024-10-24T16:38:24.699" v="361" actId="680"/>
        <pc:sldMkLst>
          <pc:docMk/>
          <pc:sldMk cId="2891471569" sldId="26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483A37-9BA0-FAFD-A697-3B99FB2D58A4}"/>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18125C39-5649-1946-3D8A-8F832E72F3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64133F6-0083-1B81-2DF5-FFAA2DEE811F}"/>
              </a:ext>
            </a:extLst>
          </p:cNvPr>
          <p:cNvSpPr>
            <a:spLocks noGrp="1"/>
          </p:cNvSpPr>
          <p:nvPr>
            <p:ph type="dt" sz="half" idx="10"/>
          </p:nvPr>
        </p:nvSpPr>
        <p:spPr/>
        <p:txBody>
          <a:bodyPr/>
          <a:lstStyle/>
          <a:p>
            <a:fld id="{C3F147F9-F245-4B14-819A-A6CEBFDDF857}" type="datetimeFigureOut">
              <a:rPr lang="nb-NO" smtClean="0"/>
              <a:t>24.10.2024</a:t>
            </a:fld>
            <a:endParaRPr lang="nb-NO"/>
          </a:p>
        </p:txBody>
      </p:sp>
      <p:sp>
        <p:nvSpPr>
          <p:cNvPr id="5" name="Plassholder for bunntekst 4">
            <a:extLst>
              <a:ext uri="{FF2B5EF4-FFF2-40B4-BE49-F238E27FC236}">
                <a16:creationId xmlns:a16="http://schemas.microsoft.com/office/drawing/2014/main" id="{589B6813-3405-A639-26AE-DA73CC9CEB2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AF8500E-F8A5-F4A9-B060-603E1853A0A9}"/>
              </a:ext>
            </a:extLst>
          </p:cNvPr>
          <p:cNvSpPr>
            <a:spLocks noGrp="1"/>
          </p:cNvSpPr>
          <p:nvPr>
            <p:ph type="sldNum" sz="quarter" idx="12"/>
          </p:nvPr>
        </p:nvSpPr>
        <p:spPr/>
        <p:txBody>
          <a:bodyPr/>
          <a:lstStyle/>
          <a:p>
            <a:fld id="{422514C5-9D2D-4FF9-B97B-C014394A43DC}" type="slidenum">
              <a:rPr lang="nb-NO" smtClean="0"/>
              <a:t>‹#›</a:t>
            </a:fld>
            <a:endParaRPr lang="nb-NO"/>
          </a:p>
        </p:txBody>
      </p:sp>
    </p:spTree>
    <p:extLst>
      <p:ext uri="{BB962C8B-B14F-4D97-AF65-F5344CB8AC3E}">
        <p14:creationId xmlns:p14="http://schemas.microsoft.com/office/powerpoint/2010/main" val="750667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FFEEA0-07BD-C0BB-ABC0-2C334060EDEE}"/>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98CFDAD2-EB31-780B-180F-C31CE6CAAF79}"/>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0F90FB8-312A-28C0-4236-2B4535C91E59}"/>
              </a:ext>
            </a:extLst>
          </p:cNvPr>
          <p:cNvSpPr>
            <a:spLocks noGrp="1"/>
          </p:cNvSpPr>
          <p:nvPr>
            <p:ph type="dt" sz="half" idx="10"/>
          </p:nvPr>
        </p:nvSpPr>
        <p:spPr/>
        <p:txBody>
          <a:bodyPr/>
          <a:lstStyle/>
          <a:p>
            <a:fld id="{C3F147F9-F245-4B14-819A-A6CEBFDDF857}" type="datetimeFigureOut">
              <a:rPr lang="nb-NO" smtClean="0"/>
              <a:t>24.10.2024</a:t>
            </a:fld>
            <a:endParaRPr lang="nb-NO"/>
          </a:p>
        </p:txBody>
      </p:sp>
      <p:sp>
        <p:nvSpPr>
          <p:cNvPr id="5" name="Plassholder for bunntekst 4">
            <a:extLst>
              <a:ext uri="{FF2B5EF4-FFF2-40B4-BE49-F238E27FC236}">
                <a16:creationId xmlns:a16="http://schemas.microsoft.com/office/drawing/2014/main" id="{C0BCB4C9-C915-FFE1-7310-C8C4FDB2C74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78A63FA-A608-7ADA-0223-C4F91EF48274}"/>
              </a:ext>
            </a:extLst>
          </p:cNvPr>
          <p:cNvSpPr>
            <a:spLocks noGrp="1"/>
          </p:cNvSpPr>
          <p:nvPr>
            <p:ph type="sldNum" sz="quarter" idx="12"/>
          </p:nvPr>
        </p:nvSpPr>
        <p:spPr/>
        <p:txBody>
          <a:bodyPr/>
          <a:lstStyle/>
          <a:p>
            <a:fld id="{422514C5-9D2D-4FF9-B97B-C014394A43DC}" type="slidenum">
              <a:rPr lang="nb-NO" smtClean="0"/>
              <a:t>‹#›</a:t>
            </a:fld>
            <a:endParaRPr lang="nb-NO"/>
          </a:p>
        </p:txBody>
      </p:sp>
    </p:spTree>
    <p:extLst>
      <p:ext uri="{BB962C8B-B14F-4D97-AF65-F5344CB8AC3E}">
        <p14:creationId xmlns:p14="http://schemas.microsoft.com/office/powerpoint/2010/main" val="2924533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62D6C82B-A173-0CB6-2564-927D6055D492}"/>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BAACA787-0D1F-B149-490D-5345B5B90F81}"/>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A4B4307-319E-8433-09E3-875B2AB18C8B}"/>
              </a:ext>
            </a:extLst>
          </p:cNvPr>
          <p:cNvSpPr>
            <a:spLocks noGrp="1"/>
          </p:cNvSpPr>
          <p:nvPr>
            <p:ph type="dt" sz="half" idx="10"/>
          </p:nvPr>
        </p:nvSpPr>
        <p:spPr/>
        <p:txBody>
          <a:bodyPr/>
          <a:lstStyle/>
          <a:p>
            <a:fld id="{C3F147F9-F245-4B14-819A-A6CEBFDDF857}" type="datetimeFigureOut">
              <a:rPr lang="nb-NO" smtClean="0"/>
              <a:t>24.10.2024</a:t>
            </a:fld>
            <a:endParaRPr lang="nb-NO"/>
          </a:p>
        </p:txBody>
      </p:sp>
      <p:sp>
        <p:nvSpPr>
          <p:cNvPr id="5" name="Plassholder for bunntekst 4">
            <a:extLst>
              <a:ext uri="{FF2B5EF4-FFF2-40B4-BE49-F238E27FC236}">
                <a16:creationId xmlns:a16="http://schemas.microsoft.com/office/drawing/2014/main" id="{4E81444F-09C6-1343-5615-E80E972487F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8D302E4-57FC-9D1C-7D87-1B2EB0B9510F}"/>
              </a:ext>
            </a:extLst>
          </p:cNvPr>
          <p:cNvSpPr>
            <a:spLocks noGrp="1"/>
          </p:cNvSpPr>
          <p:nvPr>
            <p:ph type="sldNum" sz="quarter" idx="12"/>
          </p:nvPr>
        </p:nvSpPr>
        <p:spPr/>
        <p:txBody>
          <a:bodyPr/>
          <a:lstStyle/>
          <a:p>
            <a:fld id="{422514C5-9D2D-4FF9-B97B-C014394A43DC}" type="slidenum">
              <a:rPr lang="nb-NO" smtClean="0"/>
              <a:t>‹#›</a:t>
            </a:fld>
            <a:endParaRPr lang="nb-NO"/>
          </a:p>
        </p:txBody>
      </p:sp>
    </p:spTree>
    <p:extLst>
      <p:ext uri="{BB962C8B-B14F-4D97-AF65-F5344CB8AC3E}">
        <p14:creationId xmlns:p14="http://schemas.microsoft.com/office/powerpoint/2010/main" val="2469717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F42BE3-5622-0A59-FAE2-E24018A4781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69E70DE-A6D5-81CE-EC2D-4B63D9DB733D}"/>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E613691-0228-3726-0D0B-4693420B6AD9}"/>
              </a:ext>
            </a:extLst>
          </p:cNvPr>
          <p:cNvSpPr>
            <a:spLocks noGrp="1"/>
          </p:cNvSpPr>
          <p:nvPr>
            <p:ph type="dt" sz="half" idx="10"/>
          </p:nvPr>
        </p:nvSpPr>
        <p:spPr/>
        <p:txBody>
          <a:bodyPr/>
          <a:lstStyle/>
          <a:p>
            <a:fld id="{C3F147F9-F245-4B14-819A-A6CEBFDDF857}" type="datetimeFigureOut">
              <a:rPr lang="nb-NO" smtClean="0"/>
              <a:t>24.10.2024</a:t>
            </a:fld>
            <a:endParaRPr lang="nb-NO"/>
          </a:p>
        </p:txBody>
      </p:sp>
      <p:sp>
        <p:nvSpPr>
          <p:cNvPr id="5" name="Plassholder for bunntekst 4">
            <a:extLst>
              <a:ext uri="{FF2B5EF4-FFF2-40B4-BE49-F238E27FC236}">
                <a16:creationId xmlns:a16="http://schemas.microsoft.com/office/drawing/2014/main" id="{5358EE77-CED9-50EE-FDCC-BC0AF836F04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5062316-4DEA-1691-15C4-493A5E8037B2}"/>
              </a:ext>
            </a:extLst>
          </p:cNvPr>
          <p:cNvSpPr>
            <a:spLocks noGrp="1"/>
          </p:cNvSpPr>
          <p:nvPr>
            <p:ph type="sldNum" sz="quarter" idx="12"/>
          </p:nvPr>
        </p:nvSpPr>
        <p:spPr/>
        <p:txBody>
          <a:bodyPr/>
          <a:lstStyle/>
          <a:p>
            <a:fld id="{422514C5-9D2D-4FF9-B97B-C014394A43DC}" type="slidenum">
              <a:rPr lang="nb-NO" smtClean="0"/>
              <a:t>‹#›</a:t>
            </a:fld>
            <a:endParaRPr lang="nb-NO"/>
          </a:p>
        </p:txBody>
      </p:sp>
    </p:spTree>
    <p:extLst>
      <p:ext uri="{BB962C8B-B14F-4D97-AF65-F5344CB8AC3E}">
        <p14:creationId xmlns:p14="http://schemas.microsoft.com/office/powerpoint/2010/main" val="3227752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33DBD27-9C8E-768C-A2C6-02B826DB3E38}"/>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D02D203D-966C-45AF-0650-E5831DA4C2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BEC056E2-DA12-2B41-53EF-1922FB1C31C5}"/>
              </a:ext>
            </a:extLst>
          </p:cNvPr>
          <p:cNvSpPr>
            <a:spLocks noGrp="1"/>
          </p:cNvSpPr>
          <p:nvPr>
            <p:ph type="dt" sz="half" idx="10"/>
          </p:nvPr>
        </p:nvSpPr>
        <p:spPr/>
        <p:txBody>
          <a:bodyPr/>
          <a:lstStyle/>
          <a:p>
            <a:fld id="{C3F147F9-F245-4B14-819A-A6CEBFDDF857}" type="datetimeFigureOut">
              <a:rPr lang="nb-NO" smtClean="0"/>
              <a:t>24.10.2024</a:t>
            </a:fld>
            <a:endParaRPr lang="nb-NO"/>
          </a:p>
        </p:txBody>
      </p:sp>
      <p:sp>
        <p:nvSpPr>
          <p:cNvPr id="5" name="Plassholder for bunntekst 4">
            <a:extLst>
              <a:ext uri="{FF2B5EF4-FFF2-40B4-BE49-F238E27FC236}">
                <a16:creationId xmlns:a16="http://schemas.microsoft.com/office/drawing/2014/main" id="{03A69E6E-35CB-A776-11C6-9A0823B3BA9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501CA50-A697-B90A-29E1-DE3FE8DE6470}"/>
              </a:ext>
            </a:extLst>
          </p:cNvPr>
          <p:cNvSpPr>
            <a:spLocks noGrp="1"/>
          </p:cNvSpPr>
          <p:nvPr>
            <p:ph type="sldNum" sz="quarter" idx="12"/>
          </p:nvPr>
        </p:nvSpPr>
        <p:spPr/>
        <p:txBody>
          <a:bodyPr/>
          <a:lstStyle/>
          <a:p>
            <a:fld id="{422514C5-9D2D-4FF9-B97B-C014394A43DC}" type="slidenum">
              <a:rPr lang="nb-NO" smtClean="0"/>
              <a:t>‹#›</a:t>
            </a:fld>
            <a:endParaRPr lang="nb-NO"/>
          </a:p>
        </p:txBody>
      </p:sp>
    </p:spTree>
    <p:extLst>
      <p:ext uri="{BB962C8B-B14F-4D97-AF65-F5344CB8AC3E}">
        <p14:creationId xmlns:p14="http://schemas.microsoft.com/office/powerpoint/2010/main" val="1509508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FBF3B3-87AD-6C13-3D47-CAA6DC4E3A7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C0A6C68-B6E9-8600-C08D-122BEE5B6C0D}"/>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0ADE569C-E433-646B-0CF3-9931C9E6EA41}"/>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134FF1AD-3686-2B24-B2FD-93388687850B}"/>
              </a:ext>
            </a:extLst>
          </p:cNvPr>
          <p:cNvSpPr>
            <a:spLocks noGrp="1"/>
          </p:cNvSpPr>
          <p:nvPr>
            <p:ph type="dt" sz="half" idx="10"/>
          </p:nvPr>
        </p:nvSpPr>
        <p:spPr/>
        <p:txBody>
          <a:bodyPr/>
          <a:lstStyle/>
          <a:p>
            <a:fld id="{C3F147F9-F245-4B14-819A-A6CEBFDDF857}" type="datetimeFigureOut">
              <a:rPr lang="nb-NO" smtClean="0"/>
              <a:t>24.10.2024</a:t>
            </a:fld>
            <a:endParaRPr lang="nb-NO"/>
          </a:p>
        </p:txBody>
      </p:sp>
      <p:sp>
        <p:nvSpPr>
          <p:cNvPr id="6" name="Plassholder for bunntekst 5">
            <a:extLst>
              <a:ext uri="{FF2B5EF4-FFF2-40B4-BE49-F238E27FC236}">
                <a16:creationId xmlns:a16="http://schemas.microsoft.com/office/drawing/2014/main" id="{49164913-D63E-F34F-E7B7-B04785BDF48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30108EF-E1DB-1C77-9815-D11A8974E804}"/>
              </a:ext>
            </a:extLst>
          </p:cNvPr>
          <p:cNvSpPr>
            <a:spLocks noGrp="1"/>
          </p:cNvSpPr>
          <p:nvPr>
            <p:ph type="sldNum" sz="quarter" idx="12"/>
          </p:nvPr>
        </p:nvSpPr>
        <p:spPr/>
        <p:txBody>
          <a:bodyPr/>
          <a:lstStyle/>
          <a:p>
            <a:fld id="{422514C5-9D2D-4FF9-B97B-C014394A43DC}" type="slidenum">
              <a:rPr lang="nb-NO" smtClean="0"/>
              <a:t>‹#›</a:t>
            </a:fld>
            <a:endParaRPr lang="nb-NO"/>
          </a:p>
        </p:txBody>
      </p:sp>
    </p:spTree>
    <p:extLst>
      <p:ext uri="{BB962C8B-B14F-4D97-AF65-F5344CB8AC3E}">
        <p14:creationId xmlns:p14="http://schemas.microsoft.com/office/powerpoint/2010/main" val="1272538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73AD4E-97CB-541D-E3BD-844D7F408DA0}"/>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394B8DFB-6709-CA92-7950-38B534137E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CAE0EB1E-24BE-6FA7-AE6E-F8F90372A0A2}"/>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A3BEA2E9-9E26-17A4-7F4B-A4DD46B541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2C070740-08F3-015C-3310-85709929F5C0}"/>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9CD30552-4F8E-6E98-B640-879D70827A98}"/>
              </a:ext>
            </a:extLst>
          </p:cNvPr>
          <p:cNvSpPr>
            <a:spLocks noGrp="1"/>
          </p:cNvSpPr>
          <p:nvPr>
            <p:ph type="dt" sz="half" idx="10"/>
          </p:nvPr>
        </p:nvSpPr>
        <p:spPr/>
        <p:txBody>
          <a:bodyPr/>
          <a:lstStyle/>
          <a:p>
            <a:fld id="{C3F147F9-F245-4B14-819A-A6CEBFDDF857}" type="datetimeFigureOut">
              <a:rPr lang="nb-NO" smtClean="0"/>
              <a:t>24.10.2024</a:t>
            </a:fld>
            <a:endParaRPr lang="nb-NO"/>
          </a:p>
        </p:txBody>
      </p:sp>
      <p:sp>
        <p:nvSpPr>
          <p:cNvPr id="8" name="Plassholder for bunntekst 7">
            <a:extLst>
              <a:ext uri="{FF2B5EF4-FFF2-40B4-BE49-F238E27FC236}">
                <a16:creationId xmlns:a16="http://schemas.microsoft.com/office/drawing/2014/main" id="{6D666841-EFA8-7C75-3DB9-095149A4FFCD}"/>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83D17180-7677-C71E-45A7-5CE308B41A78}"/>
              </a:ext>
            </a:extLst>
          </p:cNvPr>
          <p:cNvSpPr>
            <a:spLocks noGrp="1"/>
          </p:cNvSpPr>
          <p:nvPr>
            <p:ph type="sldNum" sz="quarter" idx="12"/>
          </p:nvPr>
        </p:nvSpPr>
        <p:spPr/>
        <p:txBody>
          <a:bodyPr/>
          <a:lstStyle/>
          <a:p>
            <a:fld id="{422514C5-9D2D-4FF9-B97B-C014394A43DC}" type="slidenum">
              <a:rPr lang="nb-NO" smtClean="0"/>
              <a:t>‹#›</a:t>
            </a:fld>
            <a:endParaRPr lang="nb-NO"/>
          </a:p>
        </p:txBody>
      </p:sp>
    </p:spTree>
    <p:extLst>
      <p:ext uri="{BB962C8B-B14F-4D97-AF65-F5344CB8AC3E}">
        <p14:creationId xmlns:p14="http://schemas.microsoft.com/office/powerpoint/2010/main" val="3468777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BB1C78-D5BB-F035-F27B-560235C7187A}"/>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EAD3DF8E-3AE8-2CE5-CA3C-FAF5D3E3B3F9}"/>
              </a:ext>
            </a:extLst>
          </p:cNvPr>
          <p:cNvSpPr>
            <a:spLocks noGrp="1"/>
          </p:cNvSpPr>
          <p:nvPr>
            <p:ph type="dt" sz="half" idx="10"/>
          </p:nvPr>
        </p:nvSpPr>
        <p:spPr/>
        <p:txBody>
          <a:bodyPr/>
          <a:lstStyle/>
          <a:p>
            <a:fld id="{C3F147F9-F245-4B14-819A-A6CEBFDDF857}" type="datetimeFigureOut">
              <a:rPr lang="nb-NO" smtClean="0"/>
              <a:t>24.10.2024</a:t>
            </a:fld>
            <a:endParaRPr lang="nb-NO"/>
          </a:p>
        </p:txBody>
      </p:sp>
      <p:sp>
        <p:nvSpPr>
          <p:cNvPr id="4" name="Plassholder for bunntekst 3">
            <a:extLst>
              <a:ext uri="{FF2B5EF4-FFF2-40B4-BE49-F238E27FC236}">
                <a16:creationId xmlns:a16="http://schemas.microsoft.com/office/drawing/2014/main" id="{51934574-89FD-B6EE-6551-7A2D33967430}"/>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DDF6E9E-3482-026A-D0BC-3A3287946FD7}"/>
              </a:ext>
            </a:extLst>
          </p:cNvPr>
          <p:cNvSpPr>
            <a:spLocks noGrp="1"/>
          </p:cNvSpPr>
          <p:nvPr>
            <p:ph type="sldNum" sz="quarter" idx="12"/>
          </p:nvPr>
        </p:nvSpPr>
        <p:spPr/>
        <p:txBody>
          <a:bodyPr/>
          <a:lstStyle/>
          <a:p>
            <a:fld id="{422514C5-9D2D-4FF9-B97B-C014394A43DC}" type="slidenum">
              <a:rPr lang="nb-NO" smtClean="0"/>
              <a:t>‹#›</a:t>
            </a:fld>
            <a:endParaRPr lang="nb-NO"/>
          </a:p>
        </p:txBody>
      </p:sp>
    </p:spTree>
    <p:extLst>
      <p:ext uri="{BB962C8B-B14F-4D97-AF65-F5344CB8AC3E}">
        <p14:creationId xmlns:p14="http://schemas.microsoft.com/office/powerpoint/2010/main" val="1972381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167B0A9-8D58-8489-C24C-DA8D03C0360B}"/>
              </a:ext>
            </a:extLst>
          </p:cNvPr>
          <p:cNvSpPr>
            <a:spLocks noGrp="1"/>
          </p:cNvSpPr>
          <p:nvPr>
            <p:ph type="dt" sz="half" idx="10"/>
          </p:nvPr>
        </p:nvSpPr>
        <p:spPr/>
        <p:txBody>
          <a:bodyPr/>
          <a:lstStyle/>
          <a:p>
            <a:fld id="{C3F147F9-F245-4B14-819A-A6CEBFDDF857}" type="datetimeFigureOut">
              <a:rPr lang="nb-NO" smtClean="0"/>
              <a:t>24.10.2024</a:t>
            </a:fld>
            <a:endParaRPr lang="nb-NO"/>
          </a:p>
        </p:txBody>
      </p:sp>
      <p:sp>
        <p:nvSpPr>
          <p:cNvPr id="3" name="Plassholder for bunntekst 2">
            <a:extLst>
              <a:ext uri="{FF2B5EF4-FFF2-40B4-BE49-F238E27FC236}">
                <a16:creationId xmlns:a16="http://schemas.microsoft.com/office/drawing/2014/main" id="{9159C325-044A-D836-FCE6-9A713DFA68DD}"/>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6B382536-8DCF-D512-4CFE-3857D6CB20E4}"/>
              </a:ext>
            </a:extLst>
          </p:cNvPr>
          <p:cNvSpPr>
            <a:spLocks noGrp="1"/>
          </p:cNvSpPr>
          <p:nvPr>
            <p:ph type="sldNum" sz="quarter" idx="12"/>
          </p:nvPr>
        </p:nvSpPr>
        <p:spPr/>
        <p:txBody>
          <a:bodyPr/>
          <a:lstStyle/>
          <a:p>
            <a:fld id="{422514C5-9D2D-4FF9-B97B-C014394A43DC}" type="slidenum">
              <a:rPr lang="nb-NO" smtClean="0"/>
              <a:t>‹#›</a:t>
            </a:fld>
            <a:endParaRPr lang="nb-NO"/>
          </a:p>
        </p:txBody>
      </p:sp>
    </p:spTree>
    <p:extLst>
      <p:ext uri="{BB962C8B-B14F-4D97-AF65-F5344CB8AC3E}">
        <p14:creationId xmlns:p14="http://schemas.microsoft.com/office/powerpoint/2010/main" val="3546231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A6B636-75BE-6ADD-E3AD-DA970461C17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A44BD98A-BCC8-0958-3212-4CCE4CAE00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786134AA-515D-A4A0-1F2A-F0DCD692DE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60EF11B-0859-EBE6-3590-FD303693A66D}"/>
              </a:ext>
            </a:extLst>
          </p:cNvPr>
          <p:cNvSpPr>
            <a:spLocks noGrp="1"/>
          </p:cNvSpPr>
          <p:nvPr>
            <p:ph type="dt" sz="half" idx="10"/>
          </p:nvPr>
        </p:nvSpPr>
        <p:spPr/>
        <p:txBody>
          <a:bodyPr/>
          <a:lstStyle/>
          <a:p>
            <a:fld id="{C3F147F9-F245-4B14-819A-A6CEBFDDF857}" type="datetimeFigureOut">
              <a:rPr lang="nb-NO" smtClean="0"/>
              <a:t>24.10.2024</a:t>
            </a:fld>
            <a:endParaRPr lang="nb-NO"/>
          </a:p>
        </p:txBody>
      </p:sp>
      <p:sp>
        <p:nvSpPr>
          <p:cNvPr id="6" name="Plassholder for bunntekst 5">
            <a:extLst>
              <a:ext uri="{FF2B5EF4-FFF2-40B4-BE49-F238E27FC236}">
                <a16:creationId xmlns:a16="http://schemas.microsoft.com/office/drawing/2014/main" id="{0BC5ADB0-2FFC-5923-6826-EFE807642CB4}"/>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24935E7-B2C4-33C9-4CA2-DD3D3BD19CCF}"/>
              </a:ext>
            </a:extLst>
          </p:cNvPr>
          <p:cNvSpPr>
            <a:spLocks noGrp="1"/>
          </p:cNvSpPr>
          <p:nvPr>
            <p:ph type="sldNum" sz="quarter" idx="12"/>
          </p:nvPr>
        </p:nvSpPr>
        <p:spPr/>
        <p:txBody>
          <a:bodyPr/>
          <a:lstStyle/>
          <a:p>
            <a:fld id="{422514C5-9D2D-4FF9-B97B-C014394A43DC}" type="slidenum">
              <a:rPr lang="nb-NO" smtClean="0"/>
              <a:t>‹#›</a:t>
            </a:fld>
            <a:endParaRPr lang="nb-NO"/>
          </a:p>
        </p:txBody>
      </p:sp>
    </p:spTree>
    <p:extLst>
      <p:ext uri="{BB962C8B-B14F-4D97-AF65-F5344CB8AC3E}">
        <p14:creationId xmlns:p14="http://schemas.microsoft.com/office/powerpoint/2010/main" val="137559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D990DF-AE35-A23F-54D5-DE62BADD870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0F3DC839-1075-95DA-2E0A-CBC16D5F8D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DA3C20E6-626D-3EA5-C38F-A42CBFE0EB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FC71B4F8-20FD-C08E-25B9-1449EF42E25E}"/>
              </a:ext>
            </a:extLst>
          </p:cNvPr>
          <p:cNvSpPr>
            <a:spLocks noGrp="1"/>
          </p:cNvSpPr>
          <p:nvPr>
            <p:ph type="dt" sz="half" idx="10"/>
          </p:nvPr>
        </p:nvSpPr>
        <p:spPr/>
        <p:txBody>
          <a:bodyPr/>
          <a:lstStyle/>
          <a:p>
            <a:fld id="{C3F147F9-F245-4B14-819A-A6CEBFDDF857}" type="datetimeFigureOut">
              <a:rPr lang="nb-NO" smtClean="0"/>
              <a:t>24.10.2024</a:t>
            </a:fld>
            <a:endParaRPr lang="nb-NO"/>
          </a:p>
        </p:txBody>
      </p:sp>
      <p:sp>
        <p:nvSpPr>
          <p:cNvPr id="6" name="Plassholder for bunntekst 5">
            <a:extLst>
              <a:ext uri="{FF2B5EF4-FFF2-40B4-BE49-F238E27FC236}">
                <a16:creationId xmlns:a16="http://schemas.microsoft.com/office/drawing/2014/main" id="{98A85A80-F054-3882-C50C-4519FD07FE0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4104DF4-48A7-2F9C-9DC2-B7E4A6CF014D}"/>
              </a:ext>
            </a:extLst>
          </p:cNvPr>
          <p:cNvSpPr>
            <a:spLocks noGrp="1"/>
          </p:cNvSpPr>
          <p:nvPr>
            <p:ph type="sldNum" sz="quarter" idx="12"/>
          </p:nvPr>
        </p:nvSpPr>
        <p:spPr/>
        <p:txBody>
          <a:bodyPr/>
          <a:lstStyle/>
          <a:p>
            <a:fld id="{422514C5-9D2D-4FF9-B97B-C014394A43DC}" type="slidenum">
              <a:rPr lang="nb-NO" smtClean="0"/>
              <a:t>‹#›</a:t>
            </a:fld>
            <a:endParaRPr lang="nb-NO"/>
          </a:p>
        </p:txBody>
      </p:sp>
    </p:spTree>
    <p:extLst>
      <p:ext uri="{BB962C8B-B14F-4D97-AF65-F5344CB8AC3E}">
        <p14:creationId xmlns:p14="http://schemas.microsoft.com/office/powerpoint/2010/main" val="649150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C1D18EFD-65A3-0F8C-CDA4-6A10802520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D29D281E-273A-1009-EB3E-97F1F7AC5A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9082859-D13F-F748-EC70-A9CA315BE4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147F9-F245-4B14-819A-A6CEBFDDF857}" type="datetimeFigureOut">
              <a:rPr lang="nb-NO" smtClean="0"/>
              <a:t>24.10.2024</a:t>
            </a:fld>
            <a:endParaRPr lang="nb-NO"/>
          </a:p>
        </p:txBody>
      </p:sp>
      <p:sp>
        <p:nvSpPr>
          <p:cNvPr id="5" name="Plassholder for bunntekst 4">
            <a:extLst>
              <a:ext uri="{FF2B5EF4-FFF2-40B4-BE49-F238E27FC236}">
                <a16:creationId xmlns:a16="http://schemas.microsoft.com/office/drawing/2014/main" id="{462060D9-CC75-4491-2F29-C9175F65F0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12665800-44F2-A4EC-8472-16F1047220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514C5-9D2D-4FF9-B97B-C014394A43DC}" type="slidenum">
              <a:rPr lang="nb-NO" smtClean="0"/>
              <a:t>‹#›</a:t>
            </a:fld>
            <a:endParaRPr lang="nb-NO"/>
          </a:p>
        </p:txBody>
      </p:sp>
    </p:spTree>
    <p:extLst>
      <p:ext uri="{BB962C8B-B14F-4D97-AF65-F5344CB8AC3E}">
        <p14:creationId xmlns:p14="http://schemas.microsoft.com/office/powerpoint/2010/main" val="1871253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lovdata.no/dokument/LTII/forskrift/2024-09-17-2311?q=skoleregler%20Tysv%C3%A6r%20kommun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5DCCA9-EBDB-B643-6DE4-58EA08DEA441}"/>
              </a:ext>
            </a:extLst>
          </p:cNvPr>
          <p:cNvSpPr>
            <a:spLocks noGrp="1"/>
          </p:cNvSpPr>
          <p:nvPr>
            <p:ph type="ctrTitle"/>
          </p:nvPr>
        </p:nvSpPr>
        <p:spPr/>
        <p:txBody>
          <a:bodyPr/>
          <a:lstStyle/>
          <a:p>
            <a:r>
              <a:rPr lang="nb-NO" dirty="0"/>
              <a:t>SU møte 24.10.2024</a:t>
            </a:r>
          </a:p>
        </p:txBody>
      </p:sp>
      <p:sp>
        <p:nvSpPr>
          <p:cNvPr id="3" name="Undertittel 2">
            <a:extLst>
              <a:ext uri="{FF2B5EF4-FFF2-40B4-BE49-F238E27FC236}">
                <a16:creationId xmlns:a16="http://schemas.microsoft.com/office/drawing/2014/main" id="{0500E12A-ECEF-B765-62E5-79D936C2FF32}"/>
              </a:ext>
            </a:extLst>
          </p:cNvPr>
          <p:cNvSpPr>
            <a:spLocks noGrp="1"/>
          </p:cNvSpPr>
          <p:nvPr>
            <p:ph type="subTitle" idx="1"/>
          </p:nvPr>
        </p:nvSpPr>
        <p:spPr/>
        <p:txBody>
          <a:bodyPr/>
          <a:lstStyle/>
          <a:p>
            <a:endParaRPr lang="nb-NO" dirty="0"/>
          </a:p>
        </p:txBody>
      </p:sp>
    </p:spTree>
    <p:extLst>
      <p:ext uri="{BB962C8B-B14F-4D97-AF65-F5344CB8AC3E}">
        <p14:creationId xmlns:p14="http://schemas.microsoft.com/office/powerpoint/2010/main" val="4096845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D43D83E3-C65A-A1DE-2DD3-144C88C5DBB9}"/>
              </a:ext>
            </a:extLst>
          </p:cNvPr>
          <p:cNvPicPr>
            <a:picLocks noGrp="1" noChangeAspect="1"/>
          </p:cNvPicPr>
          <p:nvPr>
            <p:ph idx="1"/>
          </p:nvPr>
        </p:nvPicPr>
        <p:blipFill>
          <a:blip r:embed="rId2"/>
          <a:stretch>
            <a:fillRect/>
          </a:stretch>
        </p:blipFill>
        <p:spPr>
          <a:xfrm>
            <a:off x="230189" y="939114"/>
            <a:ext cx="9323386" cy="4867167"/>
          </a:xfrm>
        </p:spPr>
      </p:pic>
    </p:spTree>
    <p:extLst>
      <p:ext uri="{BB962C8B-B14F-4D97-AF65-F5344CB8AC3E}">
        <p14:creationId xmlns:p14="http://schemas.microsoft.com/office/powerpoint/2010/main" val="940488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D88ED0-AC38-1FFB-30F7-0A26B28B0F84}"/>
              </a:ext>
            </a:extLst>
          </p:cNvPr>
          <p:cNvSpPr>
            <a:spLocks noGrp="1"/>
          </p:cNvSpPr>
          <p:nvPr>
            <p:ph type="title"/>
          </p:nvPr>
        </p:nvSpPr>
        <p:spPr/>
        <p:txBody>
          <a:bodyPr/>
          <a:lstStyle/>
          <a:p>
            <a:r>
              <a:rPr lang="nb-NO" dirty="0"/>
              <a:t>Eventuelt</a:t>
            </a:r>
          </a:p>
        </p:txBody>
      </p:sp>
      <p:sp>
        <p:nvSpPr>
          <p:cNvPr id="3" name="Plassholder for innhold 2">
            <a:extLst>
              <a:ext uri="{FF2B5EF4-FFF2-40B4-BE49-F238E27FC236}">
                <a16:creationId xmlns:a16="http://schemas.microsoft.com/office/drawing/2014/main" id="{F074C795-E29D-5702-ED1D-0BD13DA0EB7C}"/>
              </a:ext>
            </a:extLst>
          </p:cNvPr>
          <p:cNvSpPr>
            <a:spLocks noGrp="1"/>
          </p:cNvSpPr>
          <p:nvPr>
            <p:ph idx="1"/>
          </p:nvPr>
        </p:nvSpPr>
        <p:spPr/>
        <p:txBody>
          <a:bodyPr/>
          <a:lstStyle/>
          <a:p>
            <a:endParaRPr lang="nb-NO"/>
          </a:p>
        </p:txBody>
      </p:sp>
    </p:spTree>
    <p:extLst>
      <p:ext uri="{BB962C8B-B14F-4D97-AF65-F5344CB8AC3E}">
        <p14:creationId xmlns:p14="http://schemas.microsoft.com/office/powerpoint/2010/main" val="783800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5A15AA-EC55-223A-5A8E-A0278C0B2551}"/>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C9B2FB23-1DFF-046E-DA06-948A0B3D7BBD}"/>
              </a:ext>
            </a:extLst>
          </p:cNvPr>
          <p:cNvSpPr>
            <a:spLocks noGrp="1"/>
          </p:cNvSpPr>
          <p:nvPr>
            <p:ph idx="1"/>
          </p:nvPr>
        </p:nvSpPr>
        <p:spPr/>
        <p:txBody>
          <a:bodyPr/>
          <a:lstStyle/>
          <a:p>
            <a:endParaRPr lang="nb-NO"/>
          </a:p>
        </p:txBody>
      </p:sp>
    </p:spTree>
    <p:extLst>
      <p:ext uri="{BB962C8B-B14F-4D97-AF65-F5344CB8AC3E}">
        <p14:creationId xmlns:p14="http://schemas.microsoft.com/office/powerpoint/2010/main" val="2891471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8952E8-A891-08EF-3582-4AA4C3B7607F}"/>
              </a:ext>
            </a:extLst>
          </p:cNvPr>
          <p:cNvSpPr>
            <a:spLocks noGrp="1"/>
          </p:cNvSpPr>
          <p:nvPr>
            <p:ph type="title"/>
          </p:nvPr>
        </p:nvSpPr>
        <p:spPr/>
        <p:txBody>
          <a:bodyPr/>
          <a:lstStyle/>
          <a:p>
            <a:r>
              <a:rPr lang="nb-NO" dirty="0"/>
              <a:t>Skoleregler</a:t>
            </a:r>
          </a:p>
        </p:txBody>
      </p:sp>
      <p:sp>
        <p:nvSpPr>
          <p:cNvPr id="3" name="Plassholder for innhold 2">
            <a:extLst>
              <a:ext uri="{FF2B5EF4-FFF2-40B4-BE49-F238E27FC236}">
                <a16:creationId xmlns:a16="http://schemas.microsoft.com/office/drawing/2014/main" id="{DCFA2E58-E830-5777-CF99-EEBEEA94CAA6}"/>
              </a:ext>
            </a:extLst>
          </p:cNvPr>
          <p:cNvSpPr>
            <a:spLocks noGrp="1"/>
          </p:cNvSpPr>
          <p:nvPr>
            <p:ph idx="1"/>
          </p:nvPr>
        </p:nvSpPr>
        <p:spPr/>
        <p:txBody>
          <a:bodyPr/>
          <a:lstStyle/>
          <a:p>
            <a:pPr marL="0" indent="0">
              <a:buNone/>
            </a:pPr>
            <a:r>
              <a:rPr lang="nb-NO" dirty="0"/>
              <a:t>Nå er reviderte skoleregler godkjent av kommunestyret 17. september. Blir lagt ut på hjemmesiden.</a:t>
            </a:r>
          </a:p>
          <a:p>
            <a:pPr marL="0" indent="0">
              <a:buNone/>
            </a:pPr>
            <a:r>
              <a:rPr lang="nb-NO" dirty="0">
                <a:hlinkClick r:id="rId2"/>
              </a:rPr>
              <a:t>https://lovdata.no/dokument/LTII/forskrift/2024-09-17-2311?q=skoleregler%20Tysv%C3%A6r%20kommune</a:t>
            </a:r>
            <a:endParaRPr lang="nb-NO" dirty="0"/>
          </a:p>
          <a:p>
            <a:pPr marL="0" indent="0">
              <a:buNone/>
            </a:pPr>
            <a:endParaRPr lang="nb-NO" dirty="0"/>
          </a:p>
          <a:p>
            <a:pPr marL="0" indent="0">
              <a:buNone/>
            </a:pPr>
            <a:endParaRPr lang="nb-NO" dirty="0"/>
          </a:p>
        </p:txBody>
      </p:sp>
    </p:spTree>
    <p:extLst>
      <p:ext uri="{BB962C8B-B14F-4D97-AF65-F5344CB8AC3E}">
        <p14:creationId xmlns:p14="http://schemas.microsoft.com/office/powerpoint/2010/main" val="3125110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016D0B-2222-8AF9-FDE4-431CB63E2B28}"/>
              </a:ext>
            </a:extLst>
          </p:cNvPr>
          <p:cNvSpPr>
            <a:spLocks noGrp="1"/>
          </p:cNvSpPr>
          <p:nvPr>
            <p:ph type="title"/>
          </p:nvPr>
        </p:nvSpPr>
        <p:spPr/>
        <p:txBody>
          <a:bodyPr/>
          <a:lstStyle/>
          <a:p>
            <a:r>
              <a:rPr lang="nb-NO" dirty="0"/>
              <a:t>§ 7.Skoledemokrati</a:t>
            </a:r>
          </a:p>
        </p:txBody>
      </p:sp>
      <p:sp>
        <p:nvSpPr>
          <p:cNvPr id="3" name="Plassholder for innhold 2">
            <a:extLst>
              <a:ext uri="{FF2B5EF4-FFF2-40B4-BE49-F238E27FC236}">
                <a16:creationId xmlns:a16="http://schemas.microsoft.com/office/drawing/2014/main" id="{110B3167-66BA-6A21-D66B-11BEB5647868}"/>
              </a:ext>
            </a:extLst>
          </p:cNvPr>
          <p:cNvSpPr>
            <a:spLocks noGrp="1"/>
          </p:cNvSpPr>
          <p:nvPr>
            <p:ph idx="1"/>
          </p:nvPr>
        </p:nvSpPr>
        <p:spPr/>
        <p:txBody>
          <a:bodyPr>
            <a:normAutofit fontScale="47500" lnSpcReduction="20000"/>
          </a:bodyPr>
          <a:lstStyle/>
          <a:p>
            <a:pPr marL="0" indent="0">
              <a:buNone/>
            </a:pPr>
            <a:r>
              <a:rPr lang="nb-NO" dirty="0"/>
              <a:t>Skolen skal hjelpe elevene i arbeidet med skoledemokratiet, slik det står i § 10-4 i opplæringsloven. Skolen skal legge til rette for at alle elevene skal kunne ytre seg, og oppmuntre dem til å delta i skoledemokratiet.</a:t>
            </a:r>
          </a:p>
          <a:p>
            <a:pPr marL="0" indent="0">
              <a:buNone/>
            </a:pPr>
            <a:endParaRPr lang="nb-NO" dirty="0"/>
          </a:p>
          <a:p>
            <a:pPr marL="0" indent="0">
              <a:buNone/>
            </a:pPr>
            <a:r>
              <a:rPr lang="nb-NO" dirty="0"/>
              <a:t>Skolen skal ha et elevråd og et arbeidsutvalg valgt av foreldrene (FAU), slik det står i § 10-5 i opplæringsloven. Elevene kan velge å organisere seg på en annen måte. Det kan foreldrene også. Om elevene eller foreldrene ønsker en annen organisering, skal dette fastsettes i skolen sine egne skoleregler.</a:t>
            </a:r>
          </a:p>
          <a:p>
            <a:pPr marL="0" indent="0">
              <a:buNone/>
            </a:pPr>
            <a:endParaRPr lang="nb-NO" dirty="0"/>
          </a:p>
          <a:p>
            <a:pPr marL="0" indent="0">
              <a:buNone/>
            </a:pPr>
            <a:r>
              <a:rPr lang="nb-NO" dirty="0"/>
              <a:t>Skolen skal også ha et samarbeidsutvalg (SU). Utvalget gir råd og kommer med forslag til skoleledelsen. Utvalget skal få være med på å planlegge, gjennomføre og vurdere skolens virksomhet, blant annet arbeidet med skolemiljøet, kvalitetsutvikling i opplæringen og fastsettingen av skoleregler. Utvalget skal ikke behandle saker som er omfattet av lovfestet taushetsplikt. SU har rett til å uttale seg i alle saker som gjelder skolen.</a:t>
            </a:r>
          </a:p>
          <a:p>
            <a:pPr marL="0" indent="0">
              <a:buNone/>
            </a:pPr>
            <a:endParaRPr lang="nb-NO" dirty="0"/>
          </a:p>
          <a:p>
            <a:pPr marL="0" indent="0">
              <a:buNone/>
            </a:pPr>
            <a:r>
              <a:rPr lang="nb-NO" dirty="0"/>
              <a:t>Samarbeidsutvalget skal bestå av like mange elever, foreldre og ansatte. Utvalget skal bestå av representanter fra foreldrene, elevene, undervisningspersonale, andre ansatte og to representanter fra kommunen, hvor rektor er den ene. Foreldrerepresentantene bør være fra FAU. Den ene representanten skal være FAU-lederen.</a:t>
            </a:r>
          </a:p>
          <a:p>
            <a:pPr marL="0" indent="0">
              <a:buNone/>
            </a:pPr>
            <a:endParaRPr lang="nb-NO" dirty="0"/>
          </a:p>
          <a:p>
            <a:pPr marL="0" indent="0">
              <a:buNone/>
            </a:pPr>
            <a:r>
              <a:rPr lang="nb-NO" dirty="0"/>
              <a:t>Elevene har møte-, tale- og forslagsrett i samarbeidsutvalget, men ikke møteplikt. Elevene kan melde inn og forberede saker til utvalget. Foreldrene, lærerne, ansatte og skoleledelsen kan også melde inn og forberede saker til samarbeidsutvalget.</a:t>
            </a:r>
          </a:p>
          <a:p>
            <a:pPr marL="0" indent="0">
              <a:buNone/>
            </a:pPr>
            <a:endParaRPr lang="nb-NO" dirty="0"/>
          </a:p>
          <a:p>
            <a:pPr marL="0" indent="0">
              <a:buNone/>
            </a:pPr>
            <a:r>
              <a:rPr lang="nb-NO" dirty="0"/>
              <a:t>En av foreldrene velges som leder og har sammen med rektor ansvar for å kalle inn og sende ut sakspapirer. Utvalget avgjør hvor mange møter en skal ha i løpet av året. Det skal være et møte pr semester. Utvalget avgjør selv når på året det skal oppnevnes nytt utvalg. Samarbeidsutvalget kan utforme egne regler om hvordan arbeidet i utvalget og samarbeidet mellom skolen og hjemmet skal foregå.</a:t>
            </a:r>
          </a:p>
        </p:txBody>
      </p:sp>
    </p:spTree>
    <p:extLst>
      <p:ext uri="{BB962C8B-B14F-4D97-AF65-F5344CB8AC3E}">
        <p14:creationId xmlns:p14="http://schemas.microsoft.com/office/powerpoint/2010/main" val="677149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93C798-3059-3243-BF6B-FA7FA2E7D600}"/>
              </a:ext>
            </a:extLst>
          </p:cNvPr>
          <p:cNvSpPr>
            <a:spLocks noGrp="1"/>
          </p:cNvSpPr>
          <p:nvPr>
            <p:ph type="title"/>
          </p:nvPr>
        </p:nvSpPr>
        <p:spPr/>
        <p:txBody>
          <a:bodyPr/>
          <a:lstStyle/>
          <a:p>
            <a:r>
              <a:rPr lang="nb-NO" dirty="0" err="1"/>
              <a:t>Oppsstarten</a:t>
            </a:r>
            <a:endParaRPr lang="nb-NO" dirty="0"/>
          </a:p>
        </p:txBody>
      </p:sp>
      <p:sp>
        <p:nvSpPr>
          <p:cNvPr id="3" name="Plassholder for innhold 2">
            <a:extLst>
              <a:ext uri="{FF2B5EF4-FFF2-40B4-BE49-F238E27FC236}">
                <a16:creationId xmlns:a16="http://schemas.microsoft.com/office/drawing/2014/main" id="{434B1263-656F-5809-9597-540E5005A383}"/>
              </a:ext>
            </a:extLst>
          </p:cNvPr>
          <p:cNvSpPr>
            <a:spLocks noGrp="1"/>
          </p:cNvSpPr>
          <p:nvPr>
            <p:ph idx="1"/>
          </p:nvPr>
        </p:nvSpPr>
        <p:spPr/>
        <p:txBody>
          <a:bodyPr>
            <a:normAutofit fontScale="85000" lnSpcReduction="20000"/>
          </a:bodyPr>
          <a:lstStyle/>
          <a:p>
            <a:r>
              <a:rPr lang="nb-NO" dirty="0"/>
              <a:t>Vi er fulltallige. Sykefravær og planlagt fravær er håndterbart. Grunnbemanningen gjør at det går, det hender at deling utgår.</a:t>
            </a:r>
          </a:p>
          <a:p>
            <a:r>
              <a:rPr lang="nb-NO" dirty="0"/>
              <a:t>Nasjonale prøver og kartleggingsprøver er gjennomført. Resultatene av Nasjonale prøver sammenlignet med landet, er ikke klar.</a:t>
            </a:r>
          </a:p>
          <a:p>
            <a:r>
              <a:rPr lang="nb-NO" dirty="0"/>
              <a:t>Skriftlig eksamen er litt uavklart </a:t>
            </a:r>
            <a:r>
              <a:rPr lang="nb-NO" dirty="0" err="1"/>
              <a:t>mtp</a:t>
            </a:r>
            <a:r>
              <a:rPr lang="nb-NO" dirty="0"/>
              <a:t> forberedelsesdag i engelsk og norsk. Vi legger uansett opp til en fagdag dagen før eksamen.</a:t>
            </a:r>
          </a:p>
          <a:p>
            <a:r>
              <a:rPr lang="nb-NO" dirty="0"/>
              <a:t>Vi har gjennomført tidlig kartlegging av trygt skolemiljø i alle klassene.</a:t>
            </a:r>
          </a:p>
          <a:p>
            <a:r>
              <a:rPr lang="nb-NO" dirty="0"/>
              <a:t>Spekter gjennomføres i oktober/november.</a:t>
            </a:r>
          </a:p>
          <a:p>
            <a:r>
              <a:rPr lang="nb-NO" dirty="0"/>
              <a:t>Elevundersøkelsen i slutten av november.</a:t>
            </a:r>
          </a:p>
          <a:p>
            <a:r>
              <a:rPr lang="nb-NO" dirty="0"/>
              <a:t>Klassene er i gang med trekantsamtaler.</a:t>
            </a:r>
          </a:p>
          <a:p>
            <a:r>
              <a:rPr lang="nb-NO" dirty="0"/>
              <a:t>1 aktiv aktivitetsplan</a:t>
            </a:r>
          </a:p>
          <a:p>
            <a:r>
              <a:rPr lang="nb-NO" dirty="0"/>
              <a:t>Foreldreundersøkelsen er satt på vent av </a:t>
            </a:r>
            <a:r>
              <a:rPr lang="nb-NO" dirty="0" err="1"/>
              <a:t>Udir</a:t>
            </a:r>
            <a:r>
              <a:rPr lang="nb-NO" dirty="0"/>
              <a:t>.</a:t>
            </a:r>
          </a:p>
          <a:p>
            <a:pPr marL="0" indent="0">
              <a:buNone/>
            </a:pPr>
            <a:endParaRPr lang="nb-NO" dirty="0"/>
          </a:p>
        </p:txBody>
      </p:sp>
    </p:spTree>
    <p:extLst>
      <p:ext uri="{BB962C8B-B14F-4D97-AF65-F5344CB8AC3E}">
        <p14:creationId xmlns:p14="http://schemas.microsoft.com/office/powerpoint/2010/main" val="2376873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153C9F-E657-67F2-C36C-CA55B1CB390F}"/>
              </a:ext>
            </a:extLst>
          </p:cNvPr>
          <p:cNvSpPr>
            <a:spLocks noGrp="1"/>
          </p:cNvSpPr>
          <p:nvPr>
            <p:ph type="title"/>
          </p:nvPr>
        </p:nvSpPr>
        <p:spPr/>
        <p:txBody>
          <a:bodyPr/>
          <a:lstStyle/>
          <a:p>
            <a:r>
              <a:rPr lang="nb-NO" dirty="0"/>
              <a:t>Barn og unges Kommunestyret</a:t>
            </a:r>
          </a:p>
        </p:txBody>
      </p:sp>
      <p:sp>
        <p:nvSpPr>
          <p:cNvPr id="3" name="Plassholder for innhold 2">
            <a:extLst>
              <a:ext uri="{FF2B5EF4-FFF2-40B4-BE49-F238E27FC236}">
                <a16:creationId xmlns:a16="http://schemas.microsoft.com/office/drawing/2014/main" id="{048FB226-CC01-435B-A832-9E90FD5DAD04}"/>
              </a:ext>
            </a:extLst>
          </p:cNvPr>
          <p:cNvSpPr>
            <a:spLocks noGrp="1"/>
          </p:cNvSpPr>
          <p:nvPr>
            <p:ph idx="1"/>
          </p:nvPr>
        </p:nvSpPr>
        <p:spPr/>
        <p:txBody>
          <a:bodyPr/>
          <a:lstStyle/>
          <a:p>
            <a:pPr marL="0" indent="0">
              <a:buNone/>
            </a:pPr>
            <a:r>
              <a:rPr lang="nb-NO" dirty="0"/>
              <a:t>Avholdes 7. november 2024</a:t>
            </a:r>
          </a:p>
          <a:p>
            <a:pPr marL="0" indent="0">
              <a:buNone/>
            </a:pPr>
            <a:r>
              <a:rPr lang="nb-NO" dirty="0"/>
              <a:t>Hver skole legger frem sitt prosjekt, presentert av elever fra elevrådet. </a:t>
            </a:r>
          </a:p>
          <a:p>
            <a:pPr marL="0" indent="0">
              <a:buNone/>
            </a:pPr>
            <a:r>
              <a:rPr lang="nb-NO" dirty="0"/>
              <a:t>Egenvalgt prosjekt – Inkludering (Gjelder kun for skole) </a:t>
            </a:r>
          </a:p>
          <a:p>
            <a:pPr marL="0" indent="0">
              <a:buNone/>
            </a:pPr>
            <a:r>
              <a:rPr lang="nb-NO" dirty="0"/>
              <a:t>Kr 110 000,- fordeles på gode prosjekt som skal komme barn og ungdom i nærmiljøene i kommunen til gode. Elevrådene på hver skole skal komme fram til hvilket prosjekt de vil satse på, og for at resultatet skal bli best mulig, bør arbeidet og prosessen rundt dette starte i elevrådene snarest.</a:t>
            </a:r>
          </a:p>
        </p:txBody>
      </p:sp>
    </p:spTree>
    <p:extLst>
      <p:ext uri="{BB962C8B-B14F-4D97-AF65-F5344CB8AC3E}">
        <p14:creationId xmlns:p14="http://schemas.microsoft.com/office/powerpoint/2010/main" val="502433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0D8E91-A2A5-352A-292F-6D07F7038D78}"/>
              </a:ext>
            </a:extLst>
          </p:cNvPr>
          <p:cNvSpPr>
            <a:spLocks noGrp="1"/>
          </p:cNvSpPr>
          <p:nvPr>
            <p:ph type="title"/>
          </p:nvPr>
        </p:nvSpPr>
        <p:spPr/>
        <p:txBody>
          <a:bodyPr>
            <a:normAutofit fontScale="90000"/>
          </a:bodyPr>
          <a:lstStyle/>
          <a:p>
            <a:r>
              <a:rPr lang="nb-NO" dirty="0"/>
              <a:t>NB: Ekstra fordeling i 2024 – Grønnere tankegang (Gjelder for både barnehage og skole) </a:t>
            </a:r>
          </a:p>
        </p:txBody>
      </p:sp>
      <p:sp>
        <p:nvSpPr>
          <p:cNvPr id="3" name="Plassholder for innhold 2">
            <a:extLst>
              <a:ext uri="{FF2B5EF4-FFF2-40B4-BE49-F238E27FC236}">
                <a16:creationId xmlns:a16="http://schemas.microsoft.com/office/drawing/2014/main" id="{5FF22C0C-0E9F-2263-B756-41AB5F699938}"/>
              </a:ext>
            </a:extLst>
          </p:cNvPr>
          <p:cNvSpPr>
            <a:spLocks noGrp="1"/>
          </p:cNvSpPr>
          <p:nvPr>
            <p:ph idx="1"/>
          </p:nvPr>
        </p:nvSpPr>
        <p:spPr/>
        <p:txBody>
          <a:bodyPr/>
          <a:lstStyle/>
          <a:p>
            <a:pPr marL="0" indent="0">
              <a:buNone/>
            </a:pPr>
            <a:r>
              <a:rPr lang="nb-NO" dirty="0"/>
              <a:t>Engasjerende steg mot grønnere tankegang hos små og store i Tysvær kommune.</a:t>
            </a:r>
          </a:p>
          <a:p>
            <a:pPr marL="0" indent="0">
              <a:buNone/>
            </a:pPr>
            <a:r>
              <a:rPr lang="nb-NO" dirty="0"/>
              <a:t>Kommunestyret har satt av kr 200 000,- til praktisk fokus på klima, bærekraft, natur og selvberging som kan benyttes av kommunen sine barnehager og skoler, etter enkel søknad til Barnas kommunestyre</a:t>
            </a:r>
          </a:p>
        </p:txBody>
      </p:sp>
    </p:spTree>
    <p:extLst>
      <p:ext uri="{BB962C8B-B14F-4D97-AF65-F5344CB8AC3E}">
        <p14:creationId xmlns:p14="http://schemas.microsoft.com/office/powerpoint/2010/main" val="1270091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64A8D1-E964-3846-2C30-987C8335F823}"/>
              </a:ext>
            </a:extLst>
          </p:cNvPr>
          <p:cNvSpPr>
            <a:spLocks noGrp="1"/>
          </p:cNvSpPr>
          <p:nvPr>
            <p:ph type="title"/>
          </p:nvPr>
        </p:nvSpPr>
        <p:spPr/>
        <p:txBody>
          <a:bodyPr/>
          <a:lstStyle/>
          <a:p>
            <a:r>
              <a:rPr lang="nb-NO" dirty="0"/>
              <a:t>Vi har søkt</a:t>
            </a:r>
          </a:p>
        </p:txBody>
      </p:sp>
      <p:sp>
        <p:nvSpPr>
          <p:cNvPr id="3" name="Plassholder for innhold 2">
            <a:extLst>
              <a:ext uri="{FF2B5EF4-FFF2-40B4-BE49-F238E27FC236}">
                <a16:creationId xmlns:a16="http://schemas.microsoft.com/office/drawing/2014/main" id="{22868450-9B77-7AA3-D626-EDED97DB93F0}"/>
              </a:ext>
            </a:extLst>
          </p:cNvPr>
          <p:cNvSpPr>
            <a:spLocks noGrp="1"/>
          </p:cNvSpPr>
          <p:nvPr>
            <p:ph idx="1"/>
          </p:nvPr>
        </p:nvSpPr>
        <p:spPr/>
        <p:txBody>
          <a:bodyPr>
            <a:normAutofit fontScale="47500" lnSpcReduction="20000"/>
          </a:bodyPr>
          <a:lstStyle/>
          <a:p>
            <a:pPr marL="0" indent="0">
              <a:buNone/>
            </a:pPr>
            <a:r>
              <a:rPr lang="nb-NO" sz="3800" dirty="0"/>
              <a:t>Et utekjøkken plassert i skolegården, på Sørhaugen, omkranset av frodige trær og variert vegetasjon. Kjøkkenet har en rustikk, men moderne design, laget av naturlige materialer som tre og stein. Det er flere arbeidsbenker i tre, hvor elevene kan forberede mat, og en stor </a:t>
            </a:r>
            <a:r>
              <a:rPr lang="nb-NO" sz="3800" dirty="0" err="1"/>
              <a:t>grruve</a:t>
            </a:r>
            <a:r>
              <a:rPr lang="nb-NO" sz="3800" dirty="0"/>
              <a:t>  i midten.</a:t>
            </a:r>
          </a:p>
          <a:p>
            <a:pPr marL="0" indent="0">
              <a:buNone/>
            </a:pPr>
            <a:r>
              <a:rPr lang="nb-NO" sz="3800" dirty="0"/>
              <a:t>Rundt kjøkkenet kan vi dyrke urter som basilikum, timian og rosmarin, plantet i høye kasser. Vi vil ha en grønnsakshage med tomater, paprika og salat, som elevene kan stelle og høste fra. Trærne gir skygge og en koselig atmosfære, med klatrenett og hinderløype. Vi vil lage en platting med benker, bord og kjøkken.</a:t>
            </a:r>
          </a:p>
          <a:p>
            <a:pPr marL="0" indent="0">
              <a:buNone/>
            </a:pPr>
            <a:r>
              <a:rPr lang="nb-NO" sz="3800" dirty="0"/>
              <a:t>Kjøkkenet har også en </a:t>
            </a:r>
            <a:r>
              <a:rPr lang="nb-NO" sz="3800" dirty="0" err="1"/>
              <a:t>kompostbinge</a:t>
            </a:r>
            <a:r>
              <a:rPr lang="nb-NO" sz="3800" dirty="0"/>
              <a:t> for å lære om bærekraft, og det skal være en regnvannstank for vanning av plantene. Hele området er en grønn oase som inspirerer til matlaging, samarbeid og læring om naturen og bærekraftig matproduksjon. Arbeidslivsfag kan bygge kjøkkenet.</a:t>
            </a:r>
          </a:p>
          <a:p>
            <a:pPr marL="0" indent="0">
              <a:buNone/>
            </a:pPr>
            <a:endParaRPr lang="nb-NO" dirty="0"/>
          </a:p>
          <a:p>
            <a:pPr marL="0" indent="0">
              <a:buNone/>
            </a:pPr>
            <a:r>
              <a:rPr lang="nb-NO" dirty="0"/>
              <a:t> </a:t>
            </a:r>
          </a:p>
          <a:p>
            <a:pPr marL="0" indent="0">
              <a:buNone/>
            </a:pPr>
            <a:endParaRPr lang="nb-NO" dirty="0"/>
          </a:p>
          <a:p>
            <a:pPr marL="0" indent="0">
              <a:buNone/>
            </a:pPr>
            <a:r>
              <a:rPr lang="nb-NO" dirty="0"/>
              <a:t> </a:t>
            </a:r>
          </a:p>
          <a:p>
            <a:pPr marL="0" indent="0">
              <a:buNone/>
            </a:pPr>
            <a:endParaRPr lang="nb-NO" dirty="0"/>
          </a:p>
          <a:p>
            <a:pPr marL="0" indent="0">
              <a:buNone/>
            </a:pPr>
            <a:r>
              <a:rPr lang="nb-NO" dirty="0"/>
              <a:t> </a:t>
            </a:r>
          </a:p>
          <a:p>
            <a:pPr marL="0" indent="0">
              <a:buNone/>
            </a:pPr>
            <a:endParaRPr lang="nb-NO" dirty="0"/>
          </a:p>
          <a:p>
            <a:pPr marL="0" indent="0">
              <a:buNone/>
            </a:pPr>
            <a:endParaRPr lang="nb-NO" dirty="0"/>
          </a:p>
          <a:p>
            <a:pPr marL="0" indent="0">
              <a:buNone/>
            </a:pPr>
            <a:endParaRPr lang="nb-NO" dirty="0"/>
          </a:p>
        </p:txBody>
      </p:sp>
    </p:spTree>
    <p:extLst>
      <p:ext uri="{BB962C8B-B14F-4D97-AF65-F5344CB8AC3E}">
        <p14:creationId xmlns:p14="http://schemas.microsoft.com/office/powerpoint/2010/main" val="4160992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A90F7C-DC4B-41F6-2428-09A6430F6517}"/>
              </a:ext>
            </a:extLst>
          </p:cNvPr>
          <p:cNvSpPr>
            <a:spLocks noGrp="1"/>
          </p:cNvSpPr>
          <p:nvPr>
            <p:ph type="title"/>
          </p:nvPr>
        </p:nvSpPr>
        <p:spPr/>
        <p:txBody>
          <a:bodyPr/>
          <a:lstStyle/>
          <a:p>
            <a:endParaRPr lang="nb-NO"/>
          </a:p>
        </p:txBody>
      </p:sp>
      <p:pic>
        <p:nvPicPr>
          <p:cNvPr id="4" name="Plassholder for innhold 3">
            <a:extLst>
              <a:ext uri="{FF2B5EF4-FFF2-40B4-BE49-F238E27FC236}">
                <a16:creationId xmlns:a16="http://schemas.microsoft.com/office/drawing/2014/main" id="{5CA18395-32DF-74F5-4F03-FE523D04B448}"/>
              </a:ext>
            </a:extLst>
          </p:cNvPr>
          <p:cNvPicPr>
            <a:picLocks noGrp="1" noChangeAspect="1"/>
          </p:cNvPicPr>
          <p:nvPr>
            <p:ph idx="1"/>
          </p:nvPr>
        </p:nvPicPr>
        <p:blipFill>
          <a:blip r:embed="rId2"/>
          <a:stretch>
            <a:fillRect/>
          </a:stretch>
        </p:blipFill>
        <p:spPr>
          <a:xfrm>
            <a:off x="979643" y="1811894"/>
            <a:ext cx="3625968" cy="4834625"/>
          </a:xfrm>
          <a:prstGeom prst="rect">
            <a:avLst/>
          </a:prstGeom>
        </p:spPr>
      </p:pic>
      <p:pic>
        <p:nvPicPr>
          <p:cNvPr id="5" name="Bilde 4">
            <a:extLst>
              <a:ext uri="{FF2B5EF4-FFF2-40B4-BE49-F238E27FC236}">
                <a16:creationId xmlns:a16="http://schemas.microsoft.com/office/drawing/2014/main" id="{D52D08A3-A8A9-683E-6E70-B80D280FF5CE}"/>
              </a:ext>
            </a:extLst>
          </p:cNvPr>
          <p:cNvPicPr>
            <a:picLocks noChangeAspect="1"/>
          </p:cNvPicPr>
          <p:nvPr/>
        </p:nvPicPr>
        <p:blipFill>
          <a:blip r:embed="rId3"/>
          <a:stretch>
            <a:fillRect/>
          </a:stretch>
        </p:blipFill>
        <p:spPr>
          <a:xfrm>
            <a:off x="5363492" y="2162558"/>
            <a:ext cx="5502216" cy="3237433"/>
          </a:xfrm>
          <a:prstGeom prst="rect">
            <a:avLst/>
          </a:prstGeom>
        </p:spPr>
      </p:pic>
    </p:spTree>
    <p:extLst>
      <p:ext uri="{BB962C8B-B14F-4D97-AF65-F5344CB8AC3E}">
        <p14:creationId xmlns:p14="http://schemas.microsoft.com/office/powerpoint/2010/main" val="2891216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FB777A-DE69-5EA8-0EC2-C6E0C63F3E55}"/>
              </a:ext>
            </a:extLst>
          </p:cNvPr>
          <p:cNvSpPr>
            <a:spLocks noGrp="1"/>
          </p:cNvSpPr>
          <p:nvPr>
            <p:ph type="title"/>
          </p:nvPr>
        </p:nvSpPr>
        <p:spPr/>
        <p:txBody>
          <a:bodyPr/>
          <a:lstStyle/>
          <a:p>
            <a:r>
              <a:rPr lang="nb-NO" dirty="0"/>
              <a:t>Skisse av utekjøkken</a:t>
            </a:r>
            <a:r>
              <a:rPr lang="nb-NO" dirty="0">
                <a:sym typeface="Wingdings" panose="05000000000000000000" pitchFamily="2" charset="2"/>
              </a:rPr>
              <a:t></a:t>
            </a:r>
            <a:endParaRPr lang="nb-NO" dirty="0"/>
          </a:p>
        </p:txBody>
      </p:sp>
      <p:pic>
        <p:nvPicPr>
          <p:cNvPr id="4" name="Plassholder for innhold 3">
            <a:extLst>
              <a:ext uri="{FF2B5EF4-FFF2-40B4-BE49-F238E27FC236}">
                <a16:creationId xmlns:a16="http://schemas.microsoft.com/office/drawing/2014/main" id="{7AEC62A3-20E5-B6EC-5C43-AF19CE8E333F}"/>
              </a:ext>
            </a:extLst>
          </p:cNvPr>
          <p:cNvPicPr>
            <a:picLocks noGrp="1" noChangeAspect="1"/>
          </p:cNvPicPr>
          <p:nvPr>
            <p:ph idx="1"/>
          </p:nvPr>
        </p:nvPicPr>
        <p:blipFill>
          <a:blip r:embed="rId2"/>
          <a:stretch>
            <a:fillRect/>
          </a:stretch>
        </p:blipFill>
        <p:spPr>
          <a:xfrm>
            <a:off x="3023287" y="1380780"/>
            <a:ext cx="5403327" cy="5032375"/>
          </a:xfrm>
          <a:prstGeom prst="rect">
            <a:avLst/>
          </a:prstGeom>
        </p:spPr>
      </p:pic>
    </p:spTree>
    <p:extLst>
      <p:ext uri="{BB962C8B-B14F-4D97-AF65-F5344CB8AC3E}">
        <p14:creationId xmlns:p14="http://schemas.microsoft.com/office/powerpoint/2010/main" val="28796693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825</Words>
  <Application>Microsoft Office PowerPoint</Application>
  <PresentationFormat>Widescreen</PresentationFormat>
  <Paragraphs>47</Paragraphs>
  <Slides>12</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12</vt:i4>
      </vt:variant>
    </vt:vector>
  </HeadingPairs>
  <TitlesOfParts>
    <vt:vector size="17" baseType="lpstr">
      <vt:lpstr>Arial</vt:lpstr>
      <vt:lpstr>Calibri</vt:lpstr>
      <vt:lpstr>Calibri Light</vt:lpstr>
      <vt:lpstr>Wingdings</vt:lpstr>
      <vt:lpstr>Office-tema</vt:lpstr>
      <vt:lpstr>SU møte 24.10.2024</vt:lpstr>
      <vt:lpstr>Skoleregler</vt:lpstr>
      <vt:lpstr>§ 7.Skoledemokrati</vt:lpstr>
      <vt:lpstr>Oppsstarten</vt:lpstr>
      <vt:lpstr>Barn og unges Kommunestyret</vt:lpstr>
      <vt:lpstr>NB: Ekstra fordeling i 2024 – Grønnere tankegang (Gjelder for både barnehage og skole) </vt:lpstr>
      <vt:lpstr>Vi har søkt</vt:lpstr>
      <vt:lpstr>PowerPoint-presentasjon</vt:lpstr>
      <vt:lpstr>Skisse av utekjøkken</vt:lpstr>
      <vt:lpstr>PowerPoint-presentasjon</vt:lpstr>
      <vt:lpstr>Eventuelt</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 møte 24.10.2024</dc:title>
  <dc:creator>Geir Dybdahl</dc:creator>
  <cp:lastModifiedBy>Geir Dybdahl</cp:lastModifiedBy>
  <cp:revision>1</cp:revision>
  <dcterms:created xsi:type="dcterms:W3CDTF">2024-10-24T10:28:09Z</dcterms:created>
  <dcterms:modified xsi:type="dcterms:W3CDTF">2024-10-24T16:38:35Z</dcterms:modified>
</cp:coreProperties>
</file>